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8" r:id="rId1"/>
    <p:sldMasterId id="2147483701" r:id="rId2"/>
    <p:sldMasterId id="2147483722" r:id="rId3"/>
    <p:sldMasterId id="2147483724" r:id="rId4"/>
    <p:sldMasterId id="2147483739" r:id="rId5"/>
    <p:sldMasterId id="2147483761" r:id="rId6"/>
  </p:sldMasterIdLst>
  <p:notesMasterIdLst>
    <p:notesMasterId r:id="rId30"/>
  </p:notesMasterIdLst>
  <p:sldIdLst>
    <p:sldId id="256" r:id="rId7"/>
    <p:sldId id="259" r:id="rId8"/>
    <p:sldId id="260" r:id="rId9"/>
    <p:sldId id="988" r:id="rId10"/>
    <p:sldId id="1083" r:id="rId11"/>
    <p:sldId id="1086" r:id="rId12"/>
    <p:sldId id="1084" r:id="rId13"/>
    <p:sldId id="1088" r:id="rId14"/>
    <p:sldId id="1087" r:id="rId15"/>
    <p:sldId id="1091" r:id="rId16"/>
    <p:sldId id="1092" r:id="rId17"/>
    <p:sldId id="1093" r:id="rId18"/>
    <p:sldId id="1094" r:id="rId19"/>
    <p:sldId id="1098" r:id="rId20"/>
    <p:sldId id="1108" r:id="rId21"/>
    <p:sldId id="1109" r:id="rId22"/>
    <p:sldId id="1110" r:id="rId23"/>
    <p:sldId id="1111" r:id="rId24"/>
    <p:sldId id="1112" r:id="rId25"/>
    <p:sldId id="1113" r:id="rId26"/>
    <p:sldId id="1114" r:id="rId27"/>
    <p:sldId id="262" r:id="rId28"/>
    <p:sldId id="1117" r:id="rId29"/>
  </p:sldIdLst>
  <p:sldSz cx="9144000" cy="5143500" type="screen16x9"/>
  <p:notesSz cx="6858000" cy="9144000"/>
  <p:embeddedFontLst>
    <p:embeddedFont>
      <p:font typeface="Calibri" panose="020F0502020204030204" pitchFamily="34" charset="0"/>
      <p:regular r:id="rId31"/>
      <p:bold r:id="rId32"/>
      <p:italic r:id="rId33"/>
      <p:boldItalic r:id="rId34"/>
    </p:embeddedFont>
    <p:embeddedFont>
      <p:font typeface="DM Serif Display" panose="02020500000000000000" charset="0"/>
      <p:regular r:id="rId35"/>
      <p:italic r:id="rId36"/>
    </p:embeddedFont>
    <p:embeddedFont>
      <p:font typeface="Karla" panose="02020500000000000000" charset="0"/>
      <p:regular r:id="rId37"/>
      <p:bold r:id="rId38"/>
      <p:italic r:id="rId39"/>
      <p:boldItalic r:id="rId40"/>
    </p:embeddedFont>
    <p:embeddedFont>
      <p:font typeface="Malgun Gothic" panose="020B0503020000020004" pitchFamily="34" charset="-127"/>
      <p:regular r:id="rId41"/>
      <p:bold r:id="rId42"/>
    </p:embeddedFont>
    <p:embeddedFont>
      <p:font typeface="Wingdings 2" panose="05020102010507070707" pitchFamily="18" charset="2"/>
      <p:regular r:id="rId43"/>
    </p:embeddedFont>
    <p:embeddedFont>
      <p:font typeface="微軟正黑體" panose="020B0604030504040204" pitchFamily="34" charset="-120"/>
      <p:regular r:id="rId44"/>
      <p:bold r:id="rId45"/>
    </p:embeddedFont>
    <p:embeddedFont>
      <p:font typeface="標楷體" panose="03000509000000000000" pitchFamily="65" charset="-120"/>
      <p:regular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664A"/>
    <a:srgbClr val="D5C1B1"/>
    <a:srgbClr val="EAE0D8"/>
    <a:srgbClr val="B38C6C"/>
    <a:srgbClr val="C0A28A"/>
    <a:srgbClr val="FFFFF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E89B594-A046-441C-BC78-939611D247D2}">
  <a:tblStyle styleId="{9E89B594-A046-441C-BC78-939611D247D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638" autoAdjust="0"/>
  </p:normalViewPr>
  <p:slideViewPr>
    <p:cSldViewPr snapToGrid="0">
      <p:cViewPr varScale="1">
        <p:scale>
          <a:sx n="77" d="100"/>
          <a:sy n="77" d="100"/>
        </p:scale>
        <p:origin x="98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9.fntdata"/><Relationship Id="rId21" Type="http://schemas.openxmlformats.org/officeDocument/2006/relationships/slide" Target="slides/slide15.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6.fntdata"/><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4.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lang="zh-TW" altLang="en-US" dirty="0"/>
              <a:t>申請文件部分，包括公文</a:t>
            </a:r>
            <a:r>
              <a:rPr lang="en-US" altLang="zh-TW" dirty="0"/>
              <a:t>(</a:t>
            </a:r>
            <a:r>
              <a:rPr lang="zh-TW" altLang="en-US" dirty="0"/>
              <a:t>正本給教育部，副本至計畫辦公室，開課計畫書共計</a:t>
            </a:r>
            <a:r>
              <a:rPr lang="en-US" altLang="zh-TW" dirty="0"/>
              <a:t>7</a:t>
            </a:r>
            <a:r>
              <a:rPr lang="zh-TW" altLang="en-US" dirty="0"/>
              <a:t>份，其中</a:t>
            </a:r>
            <a:r>
              <a:rPr lang="en-US" altLang="zh-TW" dirty="0"/>
              <a:t>1</a:t>
            </a:r>
            <a:r>
              <a:rPr lang="zh-TW" altLang="en-US" dirty="0"/>
              <a:t>份給教育部，其餘</a:t>
            </a:r>
            <a:r>
              <a:rPr lang="en-US" altLang="zh-TW" dirty="0"/>
              <a:t>6</a:t>
            </a:r>
            <a:r>
              <a:rPr lang="zh-TW" altLang="en-US" dirty="0"/>
              <a:t>份給計畫辦公室。此外，光碟片及正本企業與學校合作同意書，需連同開課計畫書郵遞至計畫辦公室。</a:t>
            </a:r>
            <a:endParaRPr lang="en-US" altLang="zh-TW" dirty="0"/>
          </a:p>
          <a:p>
            <a:r>
              <a:rPr lang="zh-TW" altLang="en-US" dirty="0"/>
              <a:t>最後提醒一下，各校必須設立統一窗口由專責人員負責此專班相關事宜。</a:t>
            </a:r>
          </a:p>
          <a:p>
            <a:endParaRPr lang="zh-TW" altLang="en-US" dirty="0"/>
          </a:p>
        </p:txBody>
      </p:sp>
    </p:spTree>
    <p:extLst>
      <p:ext uri="{BB962C8B-B14F-4D97-AF65-F5344CB8AC3E}">
        <p14:creationId xmlns:p14="http://schemas.microsoft.com/office/powerpoint/2010/main" val="1936840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d3c3787e4d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d3c3787e4d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0836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d86185eae8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d86185eae8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e643cbc4f6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e643cbc4f6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d3c3787e4d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d3c3787e4d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zh-TW" altLang="en-US" dirty="0"/>
              <a:t>專班開辦裡用涵蓋以下產業，包括：電機領域、光電領域、資通領域、文化創意領域、生醫領域、金融領域、民生工業領域、服務領域等。</a:t>
            </a:r>
          </a:p>
        </p:txBody>
      </p:sp>
    </p:spTree>
    <p:extLst>
      <p:ext uri="{BB962C8B-B14F-4D97-AF65-F5344CB8AC3E}">
        <p14:creationId xmlns:p14="http://schemas.microsoft.com/office/powerpoint/2010/main" val="705388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zh-TW" altLang="en-US" dirty="0"/>
              <a:t>專班開辦裡用涵蓋以下產業，包括：電機領域、光電領域、資通領域、文化創意領域、生醫領域、金融領域、民生工業領域、服務領域等。</a:t>
            </a:r>
          </a:p>
          <a:p>
            <a:endParaRPr lang="zh-TW" altLang="en-US" dirty="0"/>
          </a:p>
        </p:txBody>
      </p:sp>
    </p:spTree>
    <p:extLst>
      <p:ext uri="{BB962C8B-B14F-4D97-AF65-F5344CB8AC3E}">
        <p14:creationId xmlns:p14="http://schemas.microsoft.com/office/powerpoint/2010/main" val="3493154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596832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d3c3787e4d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d3c3787e4d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0212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339478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lang="zh-TW" altLang="en-US" dirty="0"/>
              <a:t>此課程經費負擔，學生則依日間智碩士班收費基準，而合作企業將補助每名學生最低</a:t>
            </a:r>
            <a:r>
              <a:rPr lang="en-US" altLang="zh-TW" dirty="0"/>
              <a:t>10</a:t>
            </a:r>
            <a:r>
              <a:rPr lang="zh-TW" altLang="en-US" dirty="0"/>
              <a:t>萬元</a:t>
            </a:r>
            <a:endParaRPr lang="en-US" altLang="zh-TW" dirty="0"/>
          </a:p>
          <a:p>
            <a:r>
              <a:rPr lang="zh-TW" altLang="en-US" dirty="0"/>
              <a:t>但請注意，為避免爭議，單一專班每人企業補助款須同一金額。</a:t>
            </a:r>
          </a:p>
          <a:p>
            <a:endParaRPr lang="zh-TW" altLang="en-US" dirty="0"/>
          </a:p>
        </p:txBody>
      </p:sp>
    </p:spTree>
    <p:extLst>
      <p:ext uri="{BB962C8B-B14F-4D97-AF65-F5344CB8AC3E}">
        <p14:creationId xmlns:p14="http://schemas.microsoft.com/office/powerpoint/2010/main" val="29207050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4.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9.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6.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6.png"/></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5600900" y="2715863"/>
            <a:ext cx="4000500" cy="2295525"/>
          </a:xfrm>
          <a:prstGeom prst="rect">
            <a:avLst/>
          </a:prstGeom>
          <a:noFill/>
          <a:ln>
            <a:noFill/>
          </a:ln>
        </p:spPr>
      </p:pic>
      <p:pic>
        <p:nvPicPr>
          <p:cNvPr id="10" name="Google Shape;10;p2"/>
          <p:cNvPicPr preferRelativeResize="0"/>
          <p:nvPr/>
        </p:nvPicPr>
        <p:blipFill rotWithShape="1">
          <a:blip r:embed="rId3">
            <a:alphaModFix/>
          </a:blip>
          <a:srcRect/>
          <a:stretch/>
        </p:blipFill>
        <p:spPr>
          <a:xfrm>
            <a:off x="1295550" y="184925"/>
            <a:ext cx="3262450" cy="2530950"/>
          </a:xfrm>
          <a:prstGeom prst="rect">
            <a:avLst/>
          </a:prstGeom>
          <a:noFill/>
          <a:ln>
            <a:noFill/>
          </a:ln>
        </p:spPr>
      </p:pic>
      <p:pic>
        <p:nvPicPr>
          <p:cNvPr id="11" name="Google Shape;11;p2"/>
          <p:cNvPicPr preferRelativeResize="0"/>
          <p:nvPr/>
        </p:nvPicPr>
        <p:blipFill rotWithShape="1">
          <a:blip r:embed="rId4">
            <a:alphaModFix/>
          </a:blip>
          <a:srcRect/>
          <a:stretch/>
        </p:blipFill>
        <p:spPr>
          <a:xfrm>
            <a:off x="337913" y="-438012"/>
            <a:ext cx="2409825" cy="2333625"/>
          </a:xfrm>
          <a:prstGeom prst="rect">
            <a:avLst/>
          </a:prstGeom>
          <a:noFill/>
          <a:ln>
            <a:noFill/>
          </a:ln>
        </p:spPr>
      </p:pic>
      <p:pic>
        <p:nvPicPr>
          <p:cNvPr id="12" name="Google Shape;12;p2"/>
          <p:cNvPicPr preferRelativeResize="0"/>
          <p:nvPr/>
        </p:nvPicPr>
        <p:blipFill rotWithShape="1">
          <a:blip r:embed="rId5">
            <a:alphaModFix/>
          </a:blip>
          <a:srcRect/>
          <a:stretch/>
        </p:blipFill>
        <p:spPr>
          <a:xfrm rot="5400000">
            <a:off x="6910775" y="206125"/>
            <a:ext cx="4339950" cy="3111650"/>
          </a:xfrm>
          <a:prstGeom prst="rect">
            <a:avLst/>
          </a:prstGeom>
          <a:noFill/>
          <a:ln>
            <a:noFill/>
          </a:ln>
        </p:spPr>
      </p:pic>
      <p:pic>
        <p:nvPicPr>
          <p:cNvPr id="13" name="Google Shape;13;p2"/>
          <p:cNvPicPr preferRelativeResize="0"/>
          <p:nvPr/>
        </p:nvPicPr>
        <p:blipFill rotWithShape="1">
          <a:blip r:embed="rId6">
            <a:alphaModFix/>
          </a:blip>
          <a:srcRect/>
          <a:stretch/>
        </p:blipFill>
        <p:spPr>
          <a:xfrm rot="5400000">
            <a:off x="941800" y="2746450"/>
            <a:ext cx="1733750" cy="3947449"/>
          </a:xfrm>
          <a:prstGeom prst="rect">
            <a:avLst/>
          </a:prstGeom>
          <a:noFill/>
          <a:ln>
            <a:noFill/>
          </a:ln>
        </p:spPr>
      </p:pic>
      <p:sp>
        <p:nvSpPr>
          <p:cNvPr id="14" name="Google Shape;14;p2"/>
          <p:cNvSpPr txBox="1">
            <a:spLocks noGrp="1"/>
          </p:cNvSpPr>
          <p:nvPr>
            <p:ph type="ctrTitle"/>
          </p:nvPr>
        </p:nvSpPr>
        <p:spPr>
          <a:xfrm>
            <a:off x="953325" y="1452750"/>
            <a:ext cx="7237500" cy="18141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1540125" y="3266850"/>
            <a:ext cx="6063900" cy="423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6">
    <p:spTree>
      <p:nvGrpSpPr>
        <p:cNvPr id="1" name="Shape 470"/>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6_1">
    <p:spTree>
      <p:nvGrpSpPr>
        <p:cNvPr id="1" name="Shape 471"/>
        <p:cNvGrpSpPr/>
        <p:nvPr/>
      </p:nvGrpSpPr>
      <p:grpSpPr>
        <a:xfrm>
          <a:off x="0" y="0"/>
          <a:ext cx="0" cy="0"/>
          <a:chOff x="0" y="0"/>
          <a:chExt cx="0" cy="0"/>
        </a:xfrm>
      </p:grpSpPr>
      <p:pic>
        <p:nvPicPr>
          <p:cNvPr id="472" name="Google Shape;472;p49"/>
          <p:cNvPicPr preferRelativeResize="0"/>
          <p:nvPr/>
        </p:nvPicPr>
        <p:blipFill rotWithShape="1">
          <a:blip r:embed="rId2">
            <a:alphaModFix/>
          </a:blip>
          <a:srcRect/>
          <a:stretch/>
        </p:blipFill>
        <p:spPr>
          <a:xfrm rot="9305281">
            <a:off x="6956225" y="-36025"/>
            <a:ext cx="1924050" cy="4667250"/>
          </a:xfrm>
          <a:prstGeom prst="rect">
            <a:avLst/>
          </a:prstGeom>
          <a:noFill/>
          <a:ln>
            <a:noFill/>
          </a:ln>
        </p:spPr>
      </p:pic>
      <p:pic>
        <p:nvPicPr>
          <p:cNvPr id="473" name="Google Shape;473;p49"/>
          <p:cNvPicPr preferRelativeResize="0"/>
          <p:nvPr/>
        </p:nvPicPr>
        <p:blipFill rotWithShape="1">
          <a:blip r:embed="rId3">
            <a:alphaModFix/>
          </a:blip>
          <a:srcRect/>
          <a:stretch/>
        </p:blipFill>
        <p:spPr>
          <a:xfrm rot="5399999">
            <a:off x="6172375" y="658451"/>
            <a:ext cx="3810950" cy="2732349"/>
          </a:xfrm>
          <a:prstGeom prst="rect">
            <a:avLst/>
          </a:prstGeom>
          <a:noFill/>
          <a:ln>
            <a:noFill/>
          </a:ln>
        </p:spPr>
      </p:pic>
      <p:pic>
        <p:nvPicPr>
          <p:cNvPr id="474" name="Google Shape;474;p49"/>
          <p:cNvPicPr preferRelativeResize="0"/>
          <p:nvPr/>
        </p:nvPicPr>
        <p:blipFill rotWithShape="1">
          <a:blip r:embed="rId4">
            <a:alphaModFix/>
          </a:blip>
          <a:srcRect/>
          <a:stretch/>
        </p:blipFill>
        <p:spPr>
          <a:xfrm rot="-10">
            <a:off x="155678" y="1026170"/>
            <a:ext cx="1774244" cy="403966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CUSTOM_6_1_1">
    <p:spTree>
      <p:nvGrpSpPr>
        <p:cNvPr id="1" name="Shape 475"/>
        <p:cNvGrpSpPr/>
        <p:nvPr/>
      </p:nvGrpSpPr>
      <p:grpSpPr>
        <a:xfrm>
          <a:off x="0" y="0"/>
          <a:ext cx="0" cy="0"/>
          <a:chOff x="0" y="0"/>
          <a:chExt cx="0" cy="0"/>
        </a:xfrm>
      </p:grpSpPr>
      <p:pic>
        <p:nvPicPr>
          <p:cNvPr id="476" name="Google Shape;476;p50"/>
          <p:cNvPicPr preferRelativeResize="0"/>
          <p:nvPr/>
        </p:nvPicPr>
        <p:blipFill rotWithShape="1">
          <a:blip r:embed="rId2">
            <a:alphaModFix/>
          </a:blip>
          <a:srcRect/>
          <a:stretch/>
        </p:blipFill>
        <p:spPr>
          <a:xfrm rot="10800000">
            <a:off x="7178600" y="160768"/>
            <a:ext cx="2504350" cy="1437030"/>
          </a:xfrm>
          <a:prstGeom prst="rect">
            <a:avLst/>
          </a:prstGeom>
          <a:noFill/>
          <a:ln>
            <a:noFill/>
          </a:ln>
        </p:spPr>
      </p:pic>
      <p:pic>
        <p:nvPicPr>
          <p:cNvPr id="477" name="Google Shape;477;p50"/>
          <p:cNvPicPr preferRelativeResize="0"/>
          <p:nvPr/>
        </p:nvPicPr>
        <p:blipFill>
          <a:blip r:embed="rId3">
            <a:alphaModFix/>
          </a:blip>
          <a:stretch>
            <a:fillRect/>
          </a:stretch>
        </p:blipFill>
        <p:spPr>
          <a:xfrm rot="4956358">
            <a:off x="5559239" y="-1676283"/>
            <a:ext cx="2386824" cy="4381382"/>
          </a:xfrm>
          <a:prstGeom prst="rect">
            <a:avLst/>
          </a:prstGeom>
          <a:noFill/>
          <a:ln>
            <a:noFill/>
          </a:ln>
        </p:spPr>
      </p:pic>
      <p:pic>
        <p:nvPicPr>
          <p:cNvPr id="478" name="Google Shape;478;p50"/>
          <p:cNvPicPr preferRelativeResize="0"/>
          <p:nvPr/>
        </p:nvPicPr>
        <p:blipFill rotWithShape="1">
          <a:blip r:embed="rId4">
            <a:alphaModFix/>
          </a:blip>
          <a:srcRect/>
          <a:stretch/>
        </p:blipFill>
        <p:spPr>
          <a:xfrm rot="-5400000">
            <a:off x="132425" y="2105999"/>
            <a:ext cx="2786538" cy="2161739"/>
          </a:xfrm>
          <a:prstGeom prst="rect">
            <a:avLst/>
          </a:prstGeom>
          <a:noFill/>
          <a:ln>
            <a:noFill/>
          </a:ln>
        </p:spPr>
      </p:pic>
      <p:pic>
        <p:nvPicPr>
          <p:cNvPr id="479" name="Google Shape;479;p50"/>
          <p:cNvPicPr preferRelativeResize="0"/>
          <p:nvPr/>
        </p:nvPicPr>
        <p:blipFill rotWithShape="1">
          <a:blip r:embed="rId5">
            <a:alphaModFix/>
          </a:blip>
          <a:srcRect/>
          <a:stretch/>
        </p:blipFill>
        <p:spPr>
          <a:xfrm rot="-5400000">
            <a:off x="-119786" y="3372335"/>
            <a:ext cx="2058291" cy="1993199"/>
          </a:xfrm>
          <a:prstGeom prst="rect">
            <a:avLst/>
          </a:prstGeom>
          <a:noFill/>
          <a:ln>
            <a:noFill/>
          </a:ln>
        </p:spPr>
      </p:pic>
      <p:pic>
        <p:nvPicPr>
          <p:cNvPr id="480" name="Google Shape;480;p50"/>
          <p:cNvPicPr preferRelativeResize="0"/>
          <p:nvPr/>
        </p:nvPicPr>
        <p:blipFill>
          <a:blip r:embed="rId6">
            <a:alphaModFix/>
          </a:blip>
          <a:stretch>
            <a:fillRect/>
          </a:stretch>
        </p:blipFill>
        <p:spPr>
          <a:xfrm rot="10800000">
            <a:off x="6645600" y="3698050"/>
            <a:ext cx="1840875" cy="1700025"/>
          </a:xfrm>
          <a:prstGeom prst="rect">
            <a:avLst/>
          </a:prstGeom>
          <a:noFill/>
          <a:ln>
            <a:noFill/>
          </a:ln>
        </p:spPr>
      </p:pic>
      <p:pic>
        <p:nvPicPr>
          <p:cNvPr id="481" name="Google Shape;481;p50"/>
          <p:cNvPicPr preferRelativeResize="0"/>
          <p:nvPr/>
        </p:nvPicPr>
        <p:blipFill rotWithShape="1">
          <a:blip r:embed="rId7">
            <a:alphaModFix/>
          </a:blip>
          <a:srcRect/>
          <a:stretch/>
        </p:blipFill>
        <p:spPr>
          <a:xfrm rot="-5400000" flipH="1">
            <a:off x="7220750" y="3593750"/>
            <a:ext cx="1572000" cy="2036650"/>
          </a:xfrm>
          <a:prstGeom prst="rect">
            <a:avLst/>
          </a:prstGeom>
          <a:noFill/>
          <a:ln>
            <a:noFill/>
          </a:ln>
        </p:spPr>
      </p:pic>
      <p:pic>
        <p:nvPicPr>
          <p:cNvPr id="482" name="Google Shape;482;p50"/>
          <p:cNvPicPr preferRelativeResize="0"/>
          <p:nvPr/>
        </p:nvPicPr>
        <p:blipFill rotWithShape="1">
          <a:blip r:embed="rId8">
            <a:alphaModFix/>
          </a:blip>
          <a:srcRect/>
          <a:stretch/>
        </p:blipFill>
        <p:spPr>
          <a:xfrm rot="358732">
            <a:off x="-399179" y="-654803"/>
            <a:ext cx="2002458" cy="455925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7" y="254632"/>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769885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84613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2714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242647" y="254632"/>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그림 개체 틀 2">
            <a:extLst>
              <a:ext uri="{FF2B5EF4-FFF2-40B4-BE49-F238E27FC236}">
                <a16:creationId xmlns:a16="http://schemas.microsoft.com/office/drawing/2014/main" id="{74ADC69E-7B21-41C9-B744-73AA54F21F65}"/>
              </a:ext>
            </a:extLst>
          </p:cNvPr>
          <p:cNvSpPr>
            <a:spLocks noGrp="1"/>
          </p:cNvSpPr>
          <p:nvPr>
            <p:ph type="pic" sz="quarter" idx="42" hasCustomPrompt="1"/>
          </p:nvPr>
        </p:nvSpPr>
        <p:spPr>
          <a:xfrm>
            <a:off x="676384" y="1307005"/>
            <a:ext cx="1531602" cy="1782198"/>
          </a:xfrm>
          <a:prstGeom prst="round2DiagRect">
            <a:avLst>
              <a:gd name="adj1" fmla="val 30184"/>
              <a:gd name="adj2" fmla="val 0"/>
            </a:avLst>
          </a:prstGeom>
          <a:solidFill>
            <a:schemeClr val="bg1">
              <a:lumMod val="95000"/>
            </a:schemeClr>
          </a:solidFill>
        </p:spPr>
        <p:txBody>
          <a:bodyPr anchor="ctr"/>
          <a:lstStyle>
            <a:lvl1pPr marL="0" indent="0" algn="ctr">
              <a:buNone/>
              <a:defRPr sz="9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21330B0B-9763-4244-802F-F7BE7B139D26}"/>
              </a:ext>
            </a:extLst>
          </p:cNvPr>
          <p:cNvSpPr>
            <a:spLocks noGrp="1"/>
          </p:cNvSpPr>
          <p:nvPr>
            <p:ph type="pic" sz="quarter" idx="43" hasCustomPrompt="1"/>
          </p:nvPr>
        </p:nvSpPr>
        <p:spPr>
          <a:xfrm>
            <a:off x="2759787" y="1307005"/>
            <a:ext cx="1531602" cy="1782198"/>
          </a:xfrm>
          <a:prstGeom prst="round2DiagRect">
            <a:avLst>
              <a:gd name="adj1" fmla="val 29763"/>
              <a:gd name="adj2" fmla="val 0"/>
            </a:avLst>
          </a:prstGeom>
          <a:solidFill>
            <a:schemeClr val="bg1">
              <a:lumMod val="95000"/>
            </a:schemeClr>
          </a:solidFill>
        </p:spPr>
        <p:txBody>
          <a:bodyPr anchor="ctr"/>
          <a:lstStyle>
            <a:lvl1pPr marL="0" indent="0" algn="ctr">
              <a:buNone/>
              <a:defRPr sz="9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id="{749222CF-6D36-44EA-879A-C5734EBAFFAA}"/>
              </a:ext>
            </a:extLst>
          </p:cNvPr>
          <p:cNvSpPr>
            <a:spLocks noGrp="1"/>
          </p:cNvSpPr>
          <p:nvPr>
            <p:ph type="pic" sz="quarter" idx="44" hasCustomPrompt="1"/>
          </p:nvPr>
        </p:nvSpPr>
        <p:spPr>
          <a:xfrm>
            <a:off x="4843190" y="1307005"/>
            <a:ext cx="1531602" cy="1782198"/>
          </a:xfrm>
          <a:prstGeom prst="round2DiagRect">
            <a:avLst>
              <a:gd name="adj1" fmla="val 28917"/>
              <a:gd name="adj2" fmla="val 0"/>
            </a:avLst>
          </a:prstGeom>
          <a:solidFill>
            <a:schemeClr val="bg1">
              <a:lumMod val="95000"/>
            </a:schemeClr>
          </a:solidFill>
        </p:spPr>
        <p:txBody>
          <a:bodyPr anchor="ctr"/>
          <a:lstStyle>
            <a:lvl1pPr marL="0" indent="0" algn="ctr">
              <a:buNone/>
              <a:defRPr sz="9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7" name="그림 개체 틀 2">
            <a:extLst>
              <a:ext uri="{FF2B5EF4-FFF2-40B4-BE49-F238E27FC236}">
                <a16:creationId xmlns:a16="http://schemas.microsoft.com/office/drawing/2014/main" id="{A0637056-896D-4BB6-9D69-2C13D71FEC35}"/>
              </a:ext>
            </a:extLst>
          </p:cNvPr>
          <p:cNvSpPr>
            <a:spLocks noGrp="1"/>
          </p:cNvSpPr>
          <p:nvPr>
            <p:ph type="pic" sz="quarter" idx="45" hasCustomPrompt="1"/>
          </p:nvPr>
        </p:nvSpPr>
        <p:spPr>
          <a:xfrm>
            <a:off x="6926594" y="1307005"/>
            <a:ext cx="1531602" cy="1782198"/>
          </a:xfrm>
          <a:prstGeom prst="round2DiagRect">
            <a:avLst>
              <a:gd name="adj1" fmla="val 33141"/>
              <a:gd name="adj2" fmla="val 0"/>
            </a:avLst>
          </a:prstGeom>
          <a:solidFill>
            <a:schemeClr val="bg1">
              <a:lumMod val="95000"/>
            </a:schemeClr>
          </a:solidFill>
        </p:spPr>
        <p:txBody>
          <a:bodyPr anchor="ctr"/>
          <a:lstStyle>
            <a:lvl1pPr marL="0" indent="0" algn="ctr">
              <a:buNone/>
              <a:defRPr sz="9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602067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solidFill>
          <a:schemeClr val="accent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5D493FB0-2EA2-48C2-A396-BB7BF79442AD}"/>
              </a:ext>
            </a:extLst>
          </p:cNvPr>
          <p:cNvSpPr>
            <a:spLocks noGrp="1"/>
          </p:cNvSpPr>
          <p:nvPr>
            <p:ph type="pic" sz="quarter" idx="14" hasCustomPrompt="1"/>
          </p:nvPr>
        </p:nvSpPr>
        <p:spPr>
          <a:xfrm>
            <a:off x="1" y="0"/>
            <a:ext cx="7575815" cy="5143500"/>
          </a:xfrm>
          <a:prstGeom prst="round2DiagRect">
            <a:avLst>
              <a:gd name="adj1" fmla="val 37296"/>
              <a:gd name="adj2" fmla="val 0"/>
            </a:avLst>
          </a:prstGeom>
          <a:solidFill>
            <a:schemeClr val="bg1">
              <a:lumMod val="95000"/>
            </a:schemeClr>
          </a:solidFill>
        </p:spPr>
        <p:txBody>
          <a:bodyPr anchor="ctr"/>
          <a:lstStyle>
            <a:lvl1pPr marL="0" indent="0" algn="ctr">
              <a:buNone/>
              <a:defRPr sz="9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51909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2274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3_Images &amp; Contents Layout">
    <p:bg>
      <p:bgPr>
        <a:solidFill>
          <a:schemeClr val="bg1"/>
        </a:solidFill>
        <a:effectLst/>
      </p:bgPr>
    </p:bg>
    <p:spTree>
      <p:nvGrpSpPr>
        <p:cNvPr id="1" name=""/>
        <p:cNvGrpSpPr/>
        <p:nvPr/>
      </p:nvGrpSpPr>
      <p:grpSpPr>
        <a:xfrm>
          <a:off x="0" y="0"/>
          <a:ext cx="0" cy="0"/>
          <a:chOff x="0" y="0"/>
          <a:chExt cx="0" cy="0"/>
        </a:xfrm>
      </p:grpSpPr>
      <p:sp>
        <p:nvSpPr>
          <p:cNvPr id="14" name="직사각형 13">
            <a:extLst>
              <a:ext uri="{FF2B5EF4-FFF2-40B4-BE49-F238E27FC236}">
                <a16:creationId xmlns:a16="http://schemas.microsoft.com/office/drawing/2014/main" id="{C5CAE6CC-0777-410B-BE73-8A074C9199CF}"/>
              </a:ext>
            </a:extLst>
          </p:cNvPr>
          <p:cNvSpPr/>
          <p:nvPr userDrawn="1"/>
        </p:nvSpPr>
        <p:spPr>
          <a:xfrm>
            <a:off x="6072511" y="1"/>
            <a:ext cx="3071490" cy="51435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p>
        </p:txBody>
      </p:sp>
      <p:sp>
        <p:nvSpPr>
          <p:cNvPr id="15" name="직각 삼각형 14">
            <a:extLst>
              <a:ext uri="{FF2B5EF4-FFF2-40B4-BE49-F238E27FC236}">
                <a16:creationId xmlns:a16="http://schemas.microsoft.com/office/drawing/2014/main" id="{27AB863B-2D74-4A53-A2E3-274C4C5FB816}"/>
              </a:ext>
            </a:extLst>
          </p:cNvPr>
          <p:cNvSpPr/>
          <p:nvPr userDrawn="1"/>
        </p:nvSpPr>
        <p:spPr>
          <a:xfrm rot="16200000">
            <a:off x="2495778" y="1566768"/>
            <a:ext cx="5143500" cy="2009964"/>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p>
        </p:txBody>
      </p:sp>
      <p:grpSp>
        <p:nvGrpSpPr>
          <p:cNvPr id="7" name="그룹 6">
            <a:extLst>
              <a:ext uri="{FF2B5EF4-FFF2-40B4-BE49-F238E27FC236}">
                <a16:creationId xmlns:a16="http://schemas.microsoft.com/office/drawing/2014/main" id="{076FB581-D82A-4A07-BEDE-D963D08A73CA}"/>
              </a:ext>
            </a:extLst>
          </p:cNvPr>
          <p:cNvGrpSpPr/>
          <p:nvPr userDrawn="1"/>
        </p:nvGrpSpPr>
        <p:grpSpPr>
          <a:xfrm>
            <a:off x="4212772" y="0"/>
            <a:ext cx="4931228" cy="5143501"/>
            <a:chOff x="5617029" y="0"/>
            <a:chExt cx="6574971" cy="6858001"/>
          </a:xfrm>
        </p:grpSpPr>
        <p:sp>
          <p:nvSpPr>
            <p:cNvPr id="4" name="직사각형 3">
              <a:extLst>
                <a:ext uri="{FF2B5EF4-FFF2-40B4-BE49-F238E27FC236}">
                  <a16:creationId xmlns:a16="http://schemas.microsoft.com/office/drawing/2014/main" id="{B37C9B50-0D09-46C8-85D1-5A89A7E84EE9}"/>
                </a:ext>
              </a:extLst>
            </p:cNvPr>
            <p:cNvSpPr/>
            <p:nvPr userDrawn="1"/>
          </p:nvSpPr>
          <p:spPr>
            <a:xfrm>
              <a:off x="8297363" y="1"/>
              <a:ext cx="389463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p>
          </p:txBody>
        </p:sp>
        <p:sp>
          <p:nvSpPr>
            <p:cNvPr id="5" name="직각 삼각형 4">
              <a:extLst>
                <a:ext uri="{FF2B5EF4-FFF2-40B4-BE49-F238E27FC236}">
                  <a16:creationId xmlns:a16="http://schemas.microsoft.com/office/drawing/2014/main" id="{0CD561B9-7D36-45DD-BD33-82B9A6F8DBD2}"/>
                </a:ext>
              </a:extLst>
            </p:cNvPr>
            <p:cNvSpPr/>
            <p:nvPr userDrawn="1"/>
          </p:nvSpPr>
          <p:spPr>
            <a:xfrm rot="16200000">
              <a:off x="3528005" y="2089024"/>
              <a:ext cx="6858000" cy="267995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p>
          </p:txBody>
        </p:sp>
      </p:grpSp>
      <p:sp>
        <p:nvSpPr>
          <p:cNvPr id="13" name="Parallelogram 3">
            <a:extLst>
              <a:ext uri="{FF2B5EF4-FFF2-40B4-BE49-F238E27FC236}">
                <a16:creationId xmlns:a16="http://schemas.microsoft.com/office/drawing/2014/main" id="{011EAF74-627A-4689-B0B7-AB245EAA78D8}"/>
              </a:ext>
            </a:extLst>
          </p:cNvPr>
          <p:cNvSpPr/>
          <p:nvPr userDrawn="1"/>
        </p:nvSpPr>
        <p:spPr>
          <a:xfrm>
            <a:off x="-212" y="407217"/>
            <a:ext cx="1293752" cy="2009915"/>
          </a:xfrm>
          <a:custGeom>
            <a:avLst/>
            <a:gdLst>
              <a:gd name="connsiteX0" fmla="*/ 862360 w 1724720"/>
              <a:gd name="connsiteY0" fmla="*/ 0 h 2679887"/>
              <a:gd name="connsiteX1" fmla="*/ 1724720 w 1724720"/>
              <a:gd name="connsiteY1" fmla="*/ 0 h 2679887"/>
              <a:gd name="connsiteX2" fmla="*/ 1724720 w 1724720"/>
              <a:gd name="connsiteY2" fmla="*/ 0 h 2679887"/>
              <a:gd name="connsiteX3" fmla="*/ 1724720 w 1724720"/>
              <a:gd name="connsiteY3" fmla="*/ 1817527 h 2679887"/>
              <a:gd name="connsiteX4" fmla="*/ 862360 w 1724720"/>
              <a:gd name="connsiteY4" fmla="*/ 2679887 h 2679887"/>
              <a:gd name="connsiteX5" fmla="*/ 0 w 1724720"/>
              <a:gd name="connsiteY5" fmla="*/ 2679887 h 2679887"/>
              <a:gd name="connsiteX6" fmla="*/ 0 w 1724720"/>
              <a:gd name="connsiteY6" fmla="*/ 2679887 h 2679887"/>
              <a:gd name="connsiteX7" fmla="*/ 0 w 1724720"/>
              <a:gd name="connsiteY7" fmla="*/ 862360 h 2679887"/>
              <a:gd name="connsiteX8" fmla="*/ 862360 w 1724720"/>
              <a:gd name="connsiteY8" fmla="*/ 0 h 2679887"/>
              <a:gd name="connsiteX0" fmla="*/ 211601 w 1936603"/>
              <a:gd name="connsiteY0" fmla="*/ 8626 h 2679887"/>
              <a:gd name="connsiteX1" fmla="*/ 1936603 w 1936603"/>
              <a:gd name="connsiteY1" fmla="*/ 0 h 2679887"/>
              <a:gd name="connsiteX2" fmla="*/ 1936603 w 1936603"/>
              <a:gd name="connsiteY2" fmla="*/ 0 h 2679887"/>
              <a:gd name="connsiteX3" fmla="*/ 1936603 w 1936603"/>
              <a:gd name="connsiteY3" fmla="*/ 1817527 h 2679887"/>
              <a:gd name="connsiteX4" fmla="*/ 1074243 w 1936603"/>
              <a:gd name="connsiteY4" fmla="*/ 2679887 h 2679887"/>
              <a:gd name="connsiteX5" fmla="*/ 211883 w 1936603"/>
              <a:gd name="connsiteY5" fmla="*/ 2679887 h 2679887"/>
              <a:gd name="connsiteX6" fmla="*/ 211883 w 1936603"/>
              <a:gd name="connsiteY6" fmla="*/ 2679887 h 2679887"/>
              <a:gd name="connsiteX7" fmla="*/ 211883 w 1936603"/>
              <a:gd name="connsiteY7" fmla="*/ 862360 h 2679887"/>
              <a:gd name="connsiteX8" fmla="*/ 211601 w 1936603"/>
              <a:gd name="connsiteY8" fmla="*/ 8626 h 2679887"/>
              <a:gd name="connsiteX0" fmla="*/ 0 w 1725002"/>
              <a:gd name="connsiteY0" fmla="*/ 8626 h 2679887"/>
              <a:gd name="connsiteX1" fmla="*/ 1725002 w 1725002"/>
              <a:gd name="connsiteY1" fmla="*/ 0 h 2679887"/>
              <a:gd name="connsiteX2" fmla="*/ 1725002 w 1725002"/>
              <a:gd name="connsiteY2" fmla="*/ 0 h 2679887"/>
              <a:gd name="connsiteX3" fmla="*/ 1725002 w 1725002"/>
              <a:gd name="connsiteY3" fmla="*/ 1817527 h 2679887"/>
              <a:gd name="connsiteX4" fmla="*/ 862642 w 1725002"/>
              <a:gd name="connsiteY4" fmla="*/ 2679887 h 2679887"/>
              <a:gd name="connsiteX5" fmla="*/ 282 w 1725002"/>
              <a:gd name="connsiteY5" fmla="*/ 2679887 h 2679887"/>
              <a:gd name="connsiteX6" fmla="*/ 282 w 1725002"/>
              <a:gd name="connsiteY6" fmla="*/ 2679887 h 2679887"/>
              <a:gd name="connsiteX7" fmla="*/ 282 w 1725002"/>
              <a:gd name="connsiteY7" fmla="*/ 862360 h 2679887"/>
              <a:gd name="connsiteX8" fmla="*/ 0 w 1725002"/>
              <a:gd name="connsiteY8" fmla="*/ 8626 h 2679887"/>
              <a:gd name="connsiteX0" fmla="*/ 0 w 1725002"/>
              <a:gd name="connsiteY0" fmla="*/ 8626 h 2679887"/>
              <a:gd name="connsiteX1" fmla="*/ 1725002 w 1725002"/>
              <a:gd name="connsiteY1" fmla="*/ 0 h 2679887"/>
              <a:gd name="connsiteX2" fmla="*/ 1725002 w 1725002"/>
              <a:gd name="connsiteY2" fmla="*/ 0 h 2679887"/>
              <a:gd name="connsiteX3" fmla="*/ 1725002 w 1725002"/>
              <a:gd name="connsiteY3" fmla="*/ 1817527 h 2679887"/>
              <a:gd name="connsiteX4" fmla="*/ 862642 w 1725002"/>
              <a:gd name="connsiteY4" fmla="*/ 2679887 h 2679887"/>
              <a:gd name="connsiteX5" fmla="*/ 282 w 1725002"/>
              <a:gd name="connsiteY5" fmla="*/ 2679887 h 2679887"/>
              <a:gd name="connsiteX6" fmla="*/ 282 w 1725002"/>
              <a:gd name="connsiteY6" fmla="*/ 2679887 h 2679887"/>
              <a:gd name="connsiteX7" fmla="*/ 0 w 1725002"/>
              <a:gd name="connsiteY7" fmla="*/ 8626 h 2679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5002" h="2679887">
                <a:moveTo>
                  <a:pt x="0" y="8626"/>
                </a:moveTo>
                <a:lnTo>
                  <a:pt x="1725002" y="0"/>
                </a:lnTo>
                <a:lnTo>
                  <a:pt x="1725002" y="0"/>
                </a:lnTo>
                <a:lnTo>
                  <a:pt x="1725002" y="1817527"/>
                </a:lnTo>
                <a:cubicBezTo>
                  <a:pt x="1725002" y="2293795"/>
                  <a:pt x="1338910" y="2679887"/>
                  <a:pt x="862642" y="2679887"/>
                </a:cubicBezTo>
                <a:lnTo>
                  <a:pt x="282" y="2679887"/>
                </a:lnTo>
                <a:lnTo>
                  <a:pt x="282" y="2679887"/>
                </a:lnTo>
                <a:lnTo>
                  <a:pt x="0" y="862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26" name="Picture Placeholder 9"/>
          <p:cNvSpPr>
            <a:spLocks noGrp="1"/>
          </p:cNvSpPr>
          <p:nvPr>
            <p:ph type="pic" sz="quarter" idx="11" hasCustomPrompt="1"/>
          </p:nvPr>
        </p:nvSpPr>
        <p:spPr>
          <a:xfrm>
            <a:off x="6952812" y="407217"/>
            <a:ext cx="1746727" cy="2008069"/>
          </a:xfrm>
          <a:prstGeom prst="round2DiagRect">
            <a:avLst>
              <a:gd name="adj1" fmla="val 17405"/>
              <a:gd name="adj2" fmla="val 0"/>
            </a:avLst>
          </a:prstGeom>
          <a:solidFill>
            <a:schemeClr val="bg1">
              <a:lumMod val="95000"/>
            </a:schemeClr>
          </a:solidFill>
        </p:spPr>
        <p:txBody>
          <a:bodyPr tIns="0" anchor="ctr"/>
          <a:lstStyle>
            <a:lvl1pPr marL="0" indent="0" algn="ctr">
              <a:buNone/>
              <a:defRPr sz="900">
                <a:latin typeface="+mn-lt"/>
                <a:cs typeface="Arial" pitchFamily="34" charset="0"/>
              </a:defRPr>
            </a:lvl1pPr>
          </a:lstStyle>
          <a:p>
            <a:r>
              <a:rPr lang="en-US" altLang="ko-KR" dirty="0"/>
              <a:t>Insert Your Image</a:t>
            </a:r>
            <a:endParaRPr lang="ko-KR" altLang="en-US" dirty="0"/>
          </a:p>
        </p:txBody>
      </p:sp>
      <p:sp>
        <p:nvSpPr>
          <p:cNvPr id="28" name="Picture Placeholder 9"/>
          <p:cNvSpPr>
            <a:spLocks noGrp="1"/>
          </p:cNvSpPr>
          <p:nvPr>
            <p:ph type="pic" sz="quarter" idx="12" hasCustomPrompt="1"/>
          </p:nvPr>
        </p:nvSpPr>
        <p:spPr>
          <a:xfrm>
            <a:off x="5094564" y="407217"/>
            <a:ext cx="1746727" cy="2008069"/>
          </a:xfrm>
          <a:prstGeom prst="round2DiagRect">
            <a:avLst>
              <a:gd name="adj1" fmla="val 17405"/>
              <a:gd name="adj2" fmla="val 0"/>
            </a:avLst>
          </a:prstGeom>
          <a:solidFill>
            <a:schemeClr val="bg1">
              <a:lumMod val="95000"/>
            </a:schemeClr>
          </a:solidFill>
        </p:spPr>
        <p:txBody>
          <a:bodyPr tIns="0" anchor="ctr"/>
          <a:lstStyle>
            <a:lvl1pPr marL="0" indent="0" algn="ctr">
              <a:buNone/>
              <a:defRPr sz="900">
                <a:latin typeface="+mn-lt"/>
                <a:cs typeface="Arial" pitchFamily="34" charset="0"/>
              </a:defRPr>
            </a:lvl1pPr>
          </a:lstStyle>
          <a:p>
            <a:r>
              <a:rPr lang="en-US" altLang="ko-KR" dirty="0"/>
              <a:t>Insert Your Image</a:t>
            </a:r>
            <a:endParaRPr lang="ko-KR" altLang="en-US" dirty="0"/>
          </a:p>
        </p:txBody>
      </p:sp>
      <p:sp>
        <p:nvSpPr>
          <p:cNvPr id="29" name="Picture Placeholder 9"/>
          <p:cNvSpPr>
            <a:spLocks noGrp="1"/>
          </p:cNvSpPr>
          <p:nvPr>
            <p:ph type="pic" sz="quarter" idx="13" hasCustomPrompt="1"/>
          </p:nvPr>
        </p:nvSpPr>
        <p:spPr>
          <a:xfrm>
            <a:off x="3236316" y="407217"/>
            <a:ext cx="1746727" cy="2008069"/>
          </a:xfrm>
          <a:prstGeom prst="round2DiagRect">
            <a:avLst>
              <a:gd name="adj1" fmla="val 16664"/>
              <a:gd name="adj2" fmla="val 0"/>
            </a:avLst>
          </a:prstGeom>
          <a:solidFill>
            <a:schemeClr val="bg1">
              <a:lumMod val="95000"/>
            </a:schemeClr>
          </a:solidFill>
        </p:spPr>
        <p:txBody>
          <a:bodyPr tIns="0" anchor="ctr"/>
          <a:lstStyle>
            <a:lvl1pPr marL="0" indent="0" algn="ctr">
              <a:buNone/>
              <a:defRPr sz="900">
                <a:latin typeface="+mn-lt"/>
                <a:cs typeface="Arial" pitchFamily="34" charset="0"/>
              </a:defRPr>
            </a:lvl1pPr>
          </a:lstStyle>
          <a:p>
            <a:r>
              <a:rPr lang="en-US" altLang="ko-KR" dirty="0"/>
              <a:t>Insert Your Image</a:t>
            </a:r>
            <a:endParaRPr lang="ko-KR" altLang="en-US" dirty="0"/>
          </a:p>
        </p:txBody>
      </p:sp>
      <p:sp>
        <p:nvSpPr>
          <p:cNvPr id="30" name="Picture Placeholder 9"/>
          <p:cNvSpPr>
            <a:spLocks noGrp="1"/>
          </p:cNvSpPr>
          <p:nvPr>
            <p:ph type="pic" sz="quarter" idx="14" hasCustomPrompt="1"/>
          </p:nvPr>
        </p:nvSpPr>
        <p:spPr>
          <a:xfrm>
            <a:off x="1378070" y="407217"/>
            <a:ext cx="1746727" cy="2008069"/>
          </a:xfrm>
          <a:prstGeom prst="round2DiagRect">
            <a:avLst>
              <a:gd name="adj1" fmla="val 21109"/>
              <a:gd name="adj2" fmla="val 0"/>
            </a:avLst>
          </a:prstGeom>
          <a:solidFill>
            <a:schemeClr val="bg1">
              <a:lumMod val="95000"/>
            </a:schemeClr>
          </a:solidFill>
        </p:spPr>
        <p:txBody>
          <a:bodyPr tIns="0" anchor="ctr"/>
          <a:lstStyle>
            <a:lvl1pPr marL="0" indent="0" algn="ctr">
              <a:buNone/>
              <a:defRPr sz="900">
                <a:latin typeface="+mn-lt"/>
                <a:cs typeface="Arial" pitchFamily="34" charset="0"/>
              </a:defRPr>
            </a:lvl1pPr>
          </a:lstStyle>
          <a:p>
            <a:r>
              <a:rPr lang="en-US" altLang="ko-KR" dirty="0"/>
              <a:t>Insert Your Image</a:t>
            </a:r>
            <a:endParaRPr lang="ko-KR" altLang="en-US" dirty="0"/>
          </a:p>
        </p:txBody>
      </p:sp>
    </p:spTree>
    <p:extLst>
      <p:ext uri="{BB962C8B-B14F-4D97-AF65-F5344CB8AC3E}">
        <p14:creationId xmlns:p14="http://schemas.microsoft.com/office/powerpoint/2010/main" val="1821497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2166450" y="2409795"/>
            <a:ext cx="4811100" cy="8418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 name="Google Shape;18;p3"/>
          <p:cNvSpPr txBox="1">
            <a:spLocks noGrp="1"/>
          </p:cNvSpPr>
          <p:nvPr>
            <p:ph type="subTitle" idx="1"/>
          </p:nvPr>
        </p:nvSpPr>
        <p:spPr>
          <a:xfrm>
            <a:off x="3293225" y="3165870"/>
            <a:ext cx="2557800" cy="60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9" name="Google Shape;19;p3"/>
          <p:cNvSpPr txBox="1">
            <a:spLocks noGrp="1"/>
          </p:cNvSpPr>
          <p:nvPr>
            <p:ph type="title" idx="2" hasCustomPrompt="1"/>
          </p:nvPr>
        </p:nvSpPr>
        <p:spPr>
          <a:xfrm>
            <a:off x="3334800" y="1047373"/>
            <a:ext cx="2474400" cy="1378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pic>
        <p:nvPicPr>
          <p:cNvPr id="20" name="Google Shape;20;p3"/>
          <p:cNvPicPr preferRelativeResize="0"/>
          <p:nvPr/>
        </p:nvPicPr>
        <p:blipFill rotWithShape="1">
          <a:blip r:embed="rId2">
            <a:alphaModFix/>
          </a:blip>
          <a:srcRect/>
          <a:stretch/>
        </p:blipFill>
        <p:spPr>
          <a:xfrm rot="3883291">
            <a:off x="-398603" y="1661394"/>
            <a:ext cx="2569104" cy="1474162"/>
          </a:xfrm>
          <a:prstGeom prst="rect">
            <a:avLst/>
          </a:prstGeom>
          <a:noFill/>
          <a:ln>
            <a:noFill/>
          </a:ln>
        </p:spPr>
      </p:pic>
      <p:pic>
        <p:nvPicPr>
          <p:cNvPr id="21" name="Google Shape;21;p3"/>
          <p:cNvPicPr preferRelativeResize="0"/>
          <p:nvPr/>
        </p:nvPicPr>
        <p:blipFill rotWithShape="1">
          <a:blip r:embed="rId3">
            <a:alphaModFix/>
          </a:blip>
          <a:srcRect/>
          <a:stretch/>
        </p:blipFill>
        <p:spPr>
          <a:xfrm>
            <a:off x="440313" y="163692"/>
            <a:ext cx="1840875" cy="1782665"/>
          </a:xfrm>
          <a:prstGeom prst="rect">
            <a:avLst/>
          </a:prstGeom>
          <a:noFill/>
          <a:ln>
            <a:noFill/>
          </a:ln>
        </p:spPr>
      </p:pic>
      <p:pic>
        <p:nvPicPr>
          <p:cNvPr id="22" name="Google Shape;22;p3"/>
          <p:cNvPicPr preferRelativeResize="0"/>
          <p:nvPr/>
        </p:nvPicPr>
        <p:blipFill rotWithShape="1">
          <a:blip r:embed="rId4">
            <a:alphaModFix/>
          </a:blip>
          <a:srcRect/>
          <a:stretch/>
        </p:blipFill>
        <p:spPr>
          <a:xfrm rot="-1639246">
            <a:off x="941800" y="2746450"/>
            <a:ext cx="1733751" cy="3947450"/>
          </a:xfrm>
          <a:prstGeom prst="rect">
            <a:avLst/>
          </a:prstGeom>
          <a:noFill/>
          <a:ln>
            <a:noFill/>
          </a:ln>
        </p:spPr>
      </p:pic>
      <p:pic>
        <p:nvPicPr>
          <p:cNvPr id="23" name="Google Shape;23;p3"/>
          <p:cNvPicPr preferRelativeResize="0"/>
          <p:nvPr/>
        </p:nvPicPr>
        <p:blipFill>
          <a:blip r:embed="rId5">
            <a:alphaModFix/>
          </a:blip>
          <a:stretch>
            <a:fillRect/>
          </a:stretch>
        </p:blipFill>
        <p:spPr>
          <a:xfrm>
            <a:off x="7081725" y="3219301"/>
            <a:ext cx="1840875" cy="1700025"/>
          </a:xfrm>
          <a:prstGeom prst="rect">
            <a:avLst/>
          </a:prstGeom>
          <a:noFill/>
          <a:ln>
            <a:noFill/>
          </a:ln>
        </p:spPr>
      </p:pic>
      <p:pic>
        <p:nvPicPr>
          <p:cNvPr id="24" name="Google Shape;24;p3"/>
          <p:cNvPicPr preferRelativeResize="0"/>
          <p:nvPr/>
        </p:nvPicPr>
        <p:blipFill>
          <a:blip r:embed="rId6">
            <a:alphaModFix/>
          </a:blip>
          <a:stretch>
            <a:fillRect/>
          </a:stretch>
        </p:blipFill>
        <p:spPr>
          <a:xfrm>
            <a:off x="7304126" y="609717"/>
            <a:ext cx="2386824" cy="4381382"/>
          </a:xfrm>
          <a:prstGeom prst="rect">
            <a:avLst/>
          </a:prstGeom>
          <a:noFill/>
          <a:ln>
            <a:noFill/>
          </a:ln>
        </p:spPr>
      </p:pic>
      <p:pic>
        <p:nvPicPr>
          <p:cNvPr id="25" name="Google Shape;25;p3"/>
          <p:cNvPicPr preferRelativeResize="0"/>
          <p:nvPr/>
        </p:nvPicPr>
        <p:blipFill rotWithShape="1">
          <a:blip r:embed="rId4">
            <a:alphaModFix/>
          </a:blip>
          <a:srcRect/>
          <a:stretch/>
        </p:blipFill>
        <p:spPr>
          <a:xfrm rot="-1639246">
            <a:off x="6379675" y="-1850875"/>
            <a:ext cx="1733751" cy="394745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8041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slide layout">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FE028B6F-D647-4878-B4BB-2D1F673AEFD7}"/>
              </a:ext>
            </a:extLst>
          </p:cNvPr>
          <p:cNvSpPr>
            <a:spLocks noGrp="1"/>
          </p:cNvSpPr>
          <p:nvPr>
            <p:ph type="pic" sz="quarter" idx="11" hasCustomPrompt="1"/>
          </p:nvPr>
        </p:nvSpPr>
        <p:spPr>
          <a:xfrm>
            <a:off x="3318438" y="8540"/>
            <a:ext cx="5825562" cy="5083197"/>
          </a:xfrm>
          <a:custGeom>
            <a:avLst/>
            <a:gdLst>
              <a:gd name="connsiteX0" fmla="*/ 7767416 w 7767416"/>
              <a:gd name="connsiteY0" fmla="*/ 1399861 h 6777596"/>
              <a:gd name="connsiteX1" fmla="*/ 7767416 w 7767416"/>
              <a:gd name="connsiteY1" fmla="*/ 2360732 h 6777596"/>
              <a:gd name="connsiteX2" fmla="*/ 5766870 w 7767416"/>
              <a:gd name="connsiteY2" fmla="*/ 6058701 h 6777596"/>
              <a:gd name="connsiteX3" fmla="*/ 5364742 w 7767416"/>
              <a:gd name="connsiteY3" fmla="*/ 5841156 h 6777596"/>
              <a:gd name="connsiteX4" fmla="*/ 7767416 w 7767416"/>
              <a:gd name="connsiteY4" fmla="*/ 241367 h 6777596"/>
              <a:gd name="connsiteX5" fmla="*/ 7767416 w 7767416"/>
              <a:gd name="connsiteY5" fmla="*/ 1202237 h 6777596"/>
              <a:gd name="connsiteX6" fmla="*/ 5008532 w 7767416"/>
              <a:gd name="connsiteY6" fmla="*/ 6301980 h 6777596"/>
              <a:gd name="connsiteX7" fmla="*/ 4606405 w 7767416"/>
              <a:gd name="connsiteY7" fmla="*/ 6084435 h 6777596"/>
              <a:gd name="connsiteX8" fmla="*/ 7271266 w 7767416"/>
              <a:gd name="connsiteY8" fmla="*/ 0 h 6777596"/>
              <a:gd name="connsiteX9" fmla="*/ 7767416 w 7767416"/>
              <a:gd name="connsiteY9" fmla="*/ 0 h 6777596"/>
              <a:gd name="connsiteX10" fmla="*/ 7767416 w 7767416"/>
              <a:gd name="connsiteY10" fmla="*/ 43746 h 6777596"/>
              <a:gd name="connsiteX11" fmla="*/ 4124504 w 7767416"/>
              <a:gd name="connsiteY11" fmla="*/ 6777596 h 6777596"/>
              <a:gd name="connsiteX12" fmla="*/ 3722377 w 7767416"/>
              <a:gd name="connsiteY12" fmla="*/ 6560053 h 6777596"/>
              <a:gd name="connsiteX13" fmla="*/ 6644537 w 7767416"/>
              <a:gd name="connsiteY13" fmla="*/ 0 h 6777596"/>
              <a:gd name="connsiteX14" fmla="*/ 7164353 w 7767416"/>
              <a:gd name="connsiteY14" fmla="*/ 0 h 6777596"/>
              <a:gd name="connsiteX15" fmla="*/ 3936690 w 7767416"/>
              <a:gd name="connsiteY15" fmla="*/ 5966271 h 6777596"/>
              <a:gd name="connsiteX16" fmla="*/ 3534563 w 7767416"/>
              <a:gd name="connsiteY16" fmla="*/ 5748726 h 6777596"/>
              <a:gd name="connsiteX17" fmla="*/ 6017810 w 7767416"/>
              <a:gd name="connsiteY17" fmla="*/ 0 h 6777596"/>
              <a:gd name="connsiteX18" fmla="*/ 6537626 w 7767416"/>
              <a:gd name="connsiteY18" fmla="*/ 0 h 6777596"/>
              <a:gd name="connsiteX19" fmla="*/ 3371597 w 7767416"/>
              <a:gd name="connsiteY19" fmla="*/ 5852342 h 6777596"/>
              <a:gd name="connsiteX20" fmla="*/ 2969470 w 7767416"/>
              <a:gd name="connsiteY20" fmla="*/ 5634798 h 6777596"/>
              <a:gd name="connsiteX21" fmla="*/ 5391082 w 7767416"/>
              <a:gd name="connsiteY21" fmla="*/ 0 h 6777596"/>
              <a:gd name="connsiteX22" fmla="*/ 5910897 w 7767416"/>
              <a:gd name="connsiteY22" fmla="*/ 0 h 6777596"/>
              <a:gd name="connsiteX23" fmla="*/ 3063713 w 7767416"/>
              <a:gd name="connsiteY23" fmla="*/ 5262964 h 6777596"/>
              <a:gd name="connsiteX24" fmla="*/ 2661586 w 7767416"/>
              <a:gd name="connsiteY24" fmla="*/ 5045420 h 6777596"/>
              <a:gd name="connsiteX25" fmla="*/ 4764354 w 7767416"/>
              <a:gd name="connsiteY25" fmla="*/ 0 h 6777596"/>
              <a:gd name="connsiteX26" fmla="*/ 5284169 w 7767416"/>
              <a:gd name="connsiteY26" fmla="*/ 0 h 6777596"/>
              <a:gd name="connsiteX27" fmla="*/ 2900020 w 7767416"/>
              <a:gd name="connsiteY27" fmla="*/ 4407053 h 6777596"/>
              <a:gd name="connsiteX28" fmla="*/ 2497893 w 7767416"/>
              <a:gd name="connsiteY28" fmla="*/ 4189509 h 6777596"/>
              <a:gd name="connsiteX29" fmla="*/ 4137627 w 7767416"/>
              <a:gd name="connsiteY29" fmla="*/ 0 h 6777596"/>
              <a:gd name="connsiteX30" fmla="*/ 4657442 w 7767416"/>
              <a:gd name="connsiteY30" fmla="*/ 0 h 6777596"/>
              <a:gd name="connsiteX31" fmla="*/ 2118158 w 7767416"/>
              <a:gd name="connsiteY31" fmla="*/ 4693817 h 6777596"/>
              <a:gd name="connsiteX32" fmla="*/ 1716031 w 7767416"/>
              <a:gd name="connsiteY32" fmla="*/ 4476272 h 6777596"/>
              <a:gd name="connsiteX33" fmla="*/ 3510898 w 7767416"/>
              <a:gd name="connsiteY33" fmla="*/ 0 h 6777596"/>
              <a:gd name="connsiteX34" fmla="*/ 4030714 w 7767416"/>
              <a:gd name="connsiteY34" fmla="*/ 0 h 6777596"/>
              <a:gd name="connsiteX35" fmla="*/ 1997663 w 7767416"/>
              <a:gd name="connsiteY35" fmla="*/ 3758054 h 6777596"/>
              <a:gd name="connsiteX36" fmla="*/ 1595536 w 7767416"/>
              <a:gd name="connsiteY36" fmla="*/ 3540509 h 6777596"/>
              <a:gd name="connsiteX37" fmla="*/ 2884170 w 7767416"/>
              <a:gd name="connsiteY37" fmla="*/ 0 h 6777596"/>
              <a:gd name="connsiteX38" fmla="*/ 3403986 w 7767416"/>
              <a:gd name="connsiteY38" fmla="*/ 0 h 6777596"/>
              <a:gd name="connsiteX39" fmla="*/ 1715921 w 7767416"/>
              <a:gd name="connsiteY39" fmla="*/ 3120354 h 6777596"/>
              <a:gd name="connsiteX40" fmla="*/ 1313794 w 7767416"/>
              <a:gd name="connsiteY40" fmla="*/ 2902810 h 6777596"/>
              <a:gd name="connsiteX41" fmla="*/ 2257443 w 7767416"/>
              <a:gd name="connsiteY41" fmla="*/ 0 h 6777596"/>
              <a:gd name="connsiteX42" fmla="*/ 2777258 w 7767416"/>
              <a:gd name="connsiteY42" fmla="*/ 0 h 6777596"/>
              <a:gd name="connsiteX43" fmla="*/ 1541206 w 7767416"/>
              <a:gd name="connsiteY43" fmla="*/ 2284819 h 6777596"/>
              <a:gd name="connsiteX44" fmla="*/ 1139079 w 7767416"/>
              <a:gd name="connsiteY44" fmla="*/ 2067274 h 6777596"/>
              <a:gd name="connsiteX45" fmla="*/ 1630716 w 7767416"/>
              <a:gd name="connsiteY45" fmla="*/ 0 h 6777596"/>
              <a:gd name="connsiteX46" fmla="*/ 2150531 w 7767416"/>
              <a:gd name="connsiteY46" fmla="*/ 0 h 6777596"/>
              <a:gd name="connsiteX47" fmla="*/ 840733 w 7767416"/>
              <a:gd name="connsiteY47" fmla="*/ 2421135 h 6777596"/>
              <a:gd name="connsiteX48" fmla="*/ 438606 w 7767416"/>
              <a:gd name="connsiteY48" fmla="*/ 2203590 h 6777596"/>
              <a:gd name="connsiteX49" fmla="*/ 1003987 w 7767416"/>
              <a:gd name="connsiteY49" fmla="*/ 0 h 6777596"/>
              <a:gd name="connsiteX50" fmla="*/ 1523803 w 7767416"/>
              <a:gd name="connsiteY50" fmla="*/ 0 h 6777596"/>
              <a:gd name="connsiteX51" fmla="*/ 584934 w 7767416"/>
              <a:gd name="connsiteY51" fmla="*/ 1735481 h 6777596"/>
              <a:gd name="connsiteX52" fmla="*/ 182807 w 7767416"/>
              <a:gd name="connsiteY52" fmla="*/ 1517936 h 6777596"/>
              <a:gd name="connsiteX53" fmla="*/ 377260 w 7767416"/>
              <a:gd name="connsiteY53" fmla="*/ 0 h 6777596"/>
              <a:gd name="connsiteX54" fmla="*/ 897075 w 7767416"/>
              <a:gd name="connsiteY54" fmla="*/ 0 h 6777596"/>
              <a:gd name="connsiteX55" fmla="*/ 402127 w 7767416"/>
              <a:gd name="connsiteY55" fmla="*/ 914901 h 6777596"/>
              <a:gd name="connsiteX56" fmla="*/ 0 w 7767416"/>
              <a:gd name="connsiteY56" fmla="*/ 697357 h 6777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767416" h="6777596">
                <a:moveTo>
                  <a:pt x="7767416" y="1399861"/>
                </a:moveTo>
                <a:lnTo>
                  <a:pt x="7767416" y="2360732"/>
                </a:lnTo>
                <a:lnTo>
                  <a:pt x="5766870" y="6058701"/>
                </a:lnTo>
                <a:lnTo>
                  <a:pt x="5364742" y="5841156"/>
                </a:lnTo>
                <a:close/>
                <a:moveTo>
                  <a:pt x="7767416" y="241367"/>
                </a:moveTo>
                <a:lnTo>
                  <a:pt x="7767416" y="1202237"/>
                </a:lnTo>
                <a:lnTo>
                  <a:pt x="5008532" y="6301980"/>
                </a:lnTo>
                <a:lnTo>
                  <a:pt x="4606405" y="6084435"/>
                </a:lnTo>
                <a:close/>
                <a:moveTo>
                  <a:pt x="7271266" y="0"/>
                </a:moveTo>
                <a:lnTo>
                  <a:pt x="7767416" y="0"/>
                </a:lnTo>
                <a:lnTo>
                  <a:pt x="7767416" y="43746"/>
                </a:lnTo>
                <a:lnTo>
                  <a:pt x="4124504" y="6777596"/>
                </a:lnTo>
                <a:lnTo>
                  <a:pt x="3722377" y="6560053"/>
                </a:lnTo>
                <a:close/>
                <a:moveTo>
                  <a:pt x="6644537" y="0"/>
                </a:moveTo>
                <a:lnTo>
                  <a:pt x="7164353" y="0"/>
                </a:lnTo>
                <a:lnTo>
                  <a:pt x="3936690" y="5966271"/>
                </a:lnTo>
                <a:lnTo>
                  <a:pt x="3534563" y="5748726"/>
                </a:lnTo>
                <a:close/>
                <a:moveTo>
                  <a:pt x="6017810" y="0"/>
                </a:moveTo>
                <a:lnTo>
                  <a:pt x="6537626" y="0"/>
                </a:lnTo>
                <a:lnTo>
                  <a:pt x="3371597" y="5852342"/>
                </a:lnTo>
                <a:lnTo>
                  <a:pt x="2969470" y="5634798"/>
                </a:lnTo>
                <a:close/>
                <a:moveTo>
                  <a:pt x="5391082" y="0"/>
                </a:moveTo>
                <a:lnTo>
                  <a:pt x="5910897" y="0"/>
                </a:lnTo>
                <a:lnTo>
                  <a:pt x="3063713" y="5262964"/>
                </a:lnTo>
                <a:lnTo>
                  <a:pt x="2661586" y="5045420"/>
                </a:lnTo>
                <a:close/>
                <a:moveTo>
                  <a:pt x="4764354" y="0"/>
                </a:moveTo>
                <a:lnTo>
                  <a:pt x="5284169" y="0"/>
                </a:lnTo>
                <a:lnTo>
                  <a:pt x="2900020" y="4407053"/>
                </a:lnTo>
                <a:lnTo>
                  <a:pt x="2497893" y="4189509"/>
                </a:lnTo>
                <a:close/>
                <a:moveTo>
                  <a:pt x="4137627" y="0"/>
                </a:moveTo>
                <a:lnTo>
                  <a:pt x="4657442" y="0"/>
                </a:lnTo>
                <a:lnTo>
                  <a:pt x="2118158" y="4693817"/>
                </a:lnTo>
                <a:lnTo>
                  <a:pt x="1716031" y="4476272"/>
                </a:lnTo>
                <a:close/>
                <a:moveTo>
                  <a:pt x="3510898" y="0"/>
                </a:moveTo>
                <a:lnTo>
                  <a:pt x="4030714" y="0"/>
                </a:lnTo>
                <a:lnTo>
                  <a:pt x="1997663" y="3758054"/>
                </a:lnTo>
                <a:lnTo>
                  <a:pt x="1595536" y="3540509"/>
                </a:lnTo>
                <a:close/>
                <a:moveTo>
                  <a:pt x="2884170" y="0"/>
                </a:moveTo>
                <a:lnTo>
                  <a:pt x="3403986" y="0"/>
                </a:lnTo>
                <a:lnTo>
                  <a:pt x="1715921" y="3120354"/>
                </a:lnTo>
                <a:lnTo>
                  <a:pt x="1313794" y="2902810"/>
                </a:lnTo>
                <a:close/>
                <a:moveTo>
                  <a:pt x="2257443" y="0"/>
                </a:moveTo>
                <a:lnTo>
                  <a:pt x="2777258" y="0"/>
                </a:lnTo>
                <a:lnTo>
                  <a:pt x="1541206" y="2284819"/>
                </a:lnTo>
                <a:lnTo>
                  <a:pt x="1139079" y="2067274"/>
                </a:lnTo>
                <a:close/>
                <a:moveTo>
                  <a:pt x="1630716" y="0"/>
                </a:moveTo>
                <a:lnTo>
                  <a:pt x="2150531" y="0"/>
                </a:lnTo>
                <a:lnTo>
                  <a:pt x="840733" y="2421135"/>
                </a:lnTo>
                <a:lnTo>
                  <a:pt x="438606" y="2203590"/>
                </a:lnTo>
                <a:close/>
                <a:moveTo>
                  <a:pt x="1003987" y="0"/>
                </a:moveTo>
                <a:lnTo>
                  <a:pt x="1523803" y="0"/>
                </a:lnTo>
                <a:lnTo>
                  <a:pt x="584934" y="1735481"/>
                </a:lnTo>
                <a:lnTo>
                  <a:pt x="182807" y="1517936"/>
                </a:lnTo>
                <a:close/>
                <a:moveTo>
                  <a:pt x="377260" y="0"/>
                </a:moveTo>
                <a:lnTo>
                  <a:pt x="897075" y="0"/>
                </a:lnTo>
                <a:lnTo>
                  <a:pt x="402127" y="914901"/>
                </a:lnTo>
                <a:lnTo>
                  <a:pt x="0" y="697357"/>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9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8936440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6733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1_Images &amp; Contents">
    <p:spTree>
      <p:nvGrpSpPr>
        <p:cNvPr id="1" name=""/>
        <p:cNvGrpSpPr/>
        <p:nvPr/>
      </p:nvGrpSpPr>
      <p:grpSpPr>
        <a:xfrm>
          <a:off x="0" y="0"/>
          <a:ext cx="0" cy="0"/>
          <a:chOff x="0" y="0"/>
          <a:chExt cx="0" cy="0"/>
        </a:xfrm>
      </p:grpSpPr>
      <p:sp>
        <p:nvSpPr>
          <p:cNvPr id="2" name="원형: 비어 있음 1">
            <a:extLst>
              <a:ext uri="{FF2B5EF4-FFF2-40B4-BE49-F238E27FC236}">
                <a16:creationId xmlns:a16="http://schemas.microsoft.com/office/drawing/2014/main" id="{43510F96-4E4D-4F6A-818D-E299E831CC01}"/>
              </a:ext>
            </a:extLst>
          </p:cNvPr>
          <p:cNvSpPr/>
          <p:nvPr userDrawn="1"/>
        </p:nvSpPr>
        <p:spPr>
          <a:xfrm>
            <a:off x="4794123" y="961481"/>
            <a:ext cx="3569657" cy="3569657"/>
          </a:xfrm>
          <a:prstGeom prst="donut">
            <a:avLst>
              <a:gd name="adj" fmla="val 185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20" name="자유형: 도형 19">
            <a:extLst>
              <a:ext uri="{FF2B5EF4-FFF2-40B4-BE49-F238E27FC236}">
                <a16:creationId xmlns:a16="http://schemas.microsoft.com/office/drawing/2014/main" id="{586A9378-5329-4795-BD81-E4B63FD478EE}"/>
              </a:ext>
            </a:extLst>
          </p:cNvPr>
          <p:cNvSpPr>
            <a:spLocks noGrp="1"/>
          </p:cNvSpPr>
          <p:nvPr>
            <p:ph type="pic" sz="quarter" idx="10" hasCustomPrompt="1"/>
          </p:nvPr>
        </p:nvSpPr>
        <p:spPr>
          <a:xfrm>
            <a:off x="6773032" y="1024738"/>
            <a:ext cx="1366807" cy="1940157"/>
          </a:xfrm>
          <a:custGeom>
            <a:avLst/>
            <a:gdLst>
              <a:gd name="connsiteX0" fmla="*/ 863642 w 1822409"/>
              <a:gd name="connsiteY0" fmla="*/ 0 h 2586876"/>
              <a:gd name="connsiteX1" fmla="*/ 1706307 w 1822409"/>
              <a:gd name="connsiteY1" fmla="*/ 2577164 h 2586876"/>
              <a:gd name="connsiteX2" fmla="*/ 0 w 1822409"/>
              <a:gd name="connsiteY2" fmla="*/ 2586876 h 2586876"/>
            </a:gdLst>
            <a:ahLst/>
            <a:cxnLst>
              <a:cxn ang="0">
                <a:pos x="connsiteX0" y="connsiteY0"/>
              </a:cxn>
              <a:cxn ang="0">
                <a:pos x="connsiteX1" y="connsiteY1"/>
              </a:cxn>
              <a:cxn ang="0">
                <a:pos x="connsiteX2" y="connsiteY2"/>
              </a:cxn>
            </a:cxnLst>
            <a:rect l="l" t="t" r="r" b="b"/>
            <a:pathLst>
              <a:path w="1822409" h="2586876">
                <a:moveTo>
                  <a:pt x="863642" y="0"/>
                </a:moveTo>
                <a:cubicBezTo>
                  <a:pt x="1679882" y="581132"/>
                  <a:pt x="2021522" y="1626487"/>
                  <a:pt x="1706307" y="2577164"/>
                </a:cubicBezTo>
                <a:lnTo>
                  <a:pt x="0" y="2586876"/>
                </a:lnTo>
                <a:close/>
              </a:path>
            </a:pathLst>
          </a:custGeom>
          <a:solidFill>
            <a:schemeClr val="bg1">
              <a:lumMod val="95000"/>
            </a:schemeClr>
          </a:solidFill>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
        <p:nvSpPr>
          <p:cNvPr id="13" name="자유형: 도형 12">
            <a:extLst>
              <a:ext uri="{FF2B5EF4-FFF2-40B4-BE49-F238E27FC236}">
                <a16:creationId xmlns:a16="http://schemas.microsoft.com/office/drawing/2014/main" id="{417FB495-1718-4B12-A0EC-D01DB876E6E2}"/>
              </a:ext>
            </a:extLst>
          </p:cNvPr>
          <p:cNvSpPr>
            <a:spLocks noGrp="1"/>
          </p:cNvSpPr>
          <p:nvPr>
            <p:ph type="pic" sz="quarter" idx="11" hasCustomPrompt="1"/>
          </p:nvPr>
        </p:nvSpPr>
        <p:spPr>
          <a:xfrm>
            <a:off x="5338738" y="699262"/>
            <a:ext cx="2039704" cy="1608134"/>
          </a:xfrm>
          <a:custGeom>
            <a:avLst/>
            <a:gdLst>
              <a:gd name="connsiteX0" fmla="*/ 1401769 w 2719605"/>
              <a:gd name="connsiteY0" fmla="*/ 1 h 2144179"/>
              <a:gd name="connsiteX1" fmla="*/ 2719605 w 2719605"/>
              <a:gd name="connsiteY1" fmla="*/ 421978 h 2144179"/>
              <a:gd name="connsiteX2" fmla="*/ 2144640 w 2719605"/>
              <a:gd name="connsiteY2" fmla="*/ 2144179 h 2144179"/>
              <a:gd name="connsiteX3" fmla="*/ 2136701 w 2719605"/>
              <a:gd name="connsiteY3" fmla="*/ 2144179 h 2144179"/>
              <a:gd name="connsiteX4" fmla="*/ 0 w 2719605"/>
              <a:gd name="connsiteY4" fmla="*/ 480476 h 2144179"/>
              <a:gd name="connsiteX5" fmla="*/ 1401769 w 2719605"/>
              <a:gd name="connsiteY5" fmla="*/ 1 h 214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605" h="2144179">
                <a:moveTo>
                  <a:pt x="1401769" y="1"/>
                </a:moveTo>
                <a:cubicBezTo>
                  <a:pt x="1863929" y="178"/>
                  <a:pt x="2326036" y="140289"/>
                  <a:pt x="2719605" y="421978"/>
                </a:cubicBezTo>
                <a:lnTo>
                  <a:pt x="2144640" y="2144179"/>
                </a:lnTo>
                <a:lnTo>
                  <a:pt x="2136701" y="2144179"/>
                </a:lnTo>
                <a:lnTo>
                  <a:pt x="0" y="480476"/>
                </a:lnTo>
                <a:cubicBezTo>
                  <a:pt x="412291" y="159962"/>
                  <a:pt x="907061" y="-188"/>
                  <a:pt x="1401769" y="1"/>
                </a:cubicBezTo>
                <a:close/>
              </a:path>
            </a:pathLst>
          </a:custGeom>
          <a:solidFill>
            <a:schemeClr val="bg1">
              <a:lumMod val="95000"/>
            </a:schemeClr>
          </a:solidFill>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900"/>
            </a:lvl1pPr>
          </a:lstStyle>
          <a:p>
            <a:r>
              <a:rPr lang="en-US" altLang="ko-KR" dirty="0"/>
              <a:t>Your Picture Here And Send To Back </a:t>
            </a:r>
            <a:endParaRPr lang="ko-KR" altLang="en-US" dirty="0"/>
          </a:p>
        </p:txBody>
      </p:sp>
      <p:sp>
        <p:nvSpPr>
          <p:cNvPr id="24" name="자유형: 도형 23">
            <a:extLst>
              <a:ext uri="{FF2B5EF4-FFF2-40B4-BE49-F238E27FC236}">
                <a16:creationId xmlns:a16="http://schemas.microsoft.com/office/drawing/2014/main" id="{4FE3062D-0FB9-425A-A589-68F4CEA8D726}"/>
              </a:ext>
            </a:extLst>
          </p:cNvPr>
          <p:cNvSpPr>
            <a:spLocks noGrp="1"/>
          </p:cNvSpPr>
          <p:nvPr>
            <p:ph type="pic" sz="quarter" idx="12" hasCustomPrompt="1"/>
          </p:nvPr>
        </p:nvSpPr>
        <p:spPr>
          <a:xfrm>
            <a:off x="6084010" y="3016689"/>
            <a:ext cx="1970104" cy="1177617"/>
          </a:xfrm>
          <a:custGeom>
            <a:avLst/>
            <a:gdLst>
              <a:gd name="connsiteX0" fmla="*/ 462339 w 2626805"/>
              <a:gd name="connsiteY0" fmla="*/ 1569148 h 1570156"/>
              <a:gd name="connsiteX1" fmla="*/ 483227 w 2626805"/>
              <a:gd name="connsiteY1" fmla="*/ 1569612 h 1570156"/>
              <a:gd name="connsiteX2" fmla="*/ 471294 w 2626805"/>
              <a:gd name="connsiteY2" fmla="*/ 1570156 h 1570156"/>
              <a:gd name="connsiteX3" fmla="*/ 462562 w 2626805"/>
              <a:gd name="connsiteY3" fmla="*/ 1569858 h 1570156"/>
              <a:gd name="connsiteX4" fmla="*/ 2626805 w 2626805"/>
              <a:gd name="connsiteY4" fmla="*/ 0 h 1570156"/>
              <a:gd name="connsiteX5" fmla="*/ 495284 w 2626805"/>
              <a:gd name="connsiteY5" fmla="*/ 1569062 h 1570156"/>
              <a:gd name="connsiteX6" fmla="*/ 0 w 2626805"/>
              <a:gd name="connsiteY6" fmla="*/ 14951 h 157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805" h="1570156">
                <a:moveTo>
                  <a:pt x="462339" y="1569148"/>
                </a:moveTo>
                <a:lnTo>
                  <a:pt x="483227" y="1569612"/>
                </a:lnTo>
                <a:cubicBezTo>
                  <a:pt x="479254" y="1570099"/>
                  <a:pt x="475275" y="1570133"/>
                  <a:pt x="471294" y="1570156"/>
                </a:cubicBezTo>
                <a:lnTo>
                  <a:pt x="462562" y="1569858"/>
                </a:lnTo>
                <a:close/>
                <a:moveTo>
                  <a:pt x="2626805" y="0"/>
                </a:moveTo>
                <a:cubicBezTo>
                  <a:pt x="2323053" y="924730"/>
                  <a:pt x="1466758" y="1554229"/>
                  <a:pt x="495284" y="1569062"/>
                </a:cubicBezTo>
                <a:lnTo>
                  <a:pt x="0" y="14951"/>
                </a:lnTo>
                <a:close/>
              </a:path>
            </a:pathLst>
          </a:custGeom>
          <a:solidFill>
            <a:schemeClr val="bg1">
              <a:lumMod val="95000"/>
            </a:schemeClr>
          </a:solidFill>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
        <p:nvSpPr>
          <p:cNvPr id="26" name="자유형: 도형 25">
            <a:extLst>
              <a:ext uri="{FF2B5EF4-FFF2-40B4-BE49-F238E27FC236}">
                <a16:creationId xmlns:a16="http://schemas.microsoft.com/office/drawing/2014/main" id="{C4C57A6F-87E6-418B-8AAD-B2B59AF316B2}"/>
              </a:ext>
            </a:extLst>
          </p:cNvPr>
          <p:cNvSpPr>
            <a:spLocks noGrp="1"/>
          </p:cNvSpPr>
          <p:nvPr>
            <p:ph type="pic" sz="quarter" idx="14" hasCustomPrompt="1"/>
          </p:nvPr>
        </p:nvSpPr>
        <p:spPr>
          <a:xfrm>
            <a:off x="4794122" y="2359190"/>
            <a:ext cx="1646502" cy="1835117"/>
          </a:xfrm>
          <a:custGeom>
            <a:avLst/>
            <a:gdLst>
              <a:gd name="connsiteX0" fmla="*/ 1374390 w 2195336"/>
              <a:gd name="connsiteY0" fmla="*/ 0 h 2446823"/>
              <a:gd name="connsiteX1" fmla="*/ 2151590 w 2195336"/>
              <a:gd name="connsiteY1" fmla="*/ 2438716 h 2446823"/>
              <a:gd name="connsiteX2" fmla="*/ 2195126 w 2195336"/>
              <a:gd name="connsiteY2" fmla="*/ 2439683 h 2446823"/>
              <a:gd name="connsiteX3" fmla="*/ 2195336 w 2195336"/>
              <a:gd name="connsiteY3" fmla="*/ 2440337 h 2446823"/>
              <a:gd name="connsiteX4" fmla="*/ 2192990 w 2195336"/>
              <a:gd name="connsiteY4" fmla="*/ 2440444 h 2446823"/>
              <a:gd name="connsiteX5" fmla="*/ 2151693 w 2195336"/>
              <a:gd name="connsiteY5" fmla="*/ 2439035 h 2446823"/>
              <a:gd name="connsiteX6" fmla="*/ 2154077 w 2195336"/>
              <a:gd name="connsiteY6" fmla="*/ 2446517 h 2446823"/>
              <a:gd name="connsiteX7" fmla="*/ 0 w 2195336"/>
              <a:gd name="connsiteY7" fmla="*/ 1016322 h 244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5336" h="2446823">
                <a:moveTo>
                  <a:pt x="1374390" y="0"/>
                </a:moveTo>
                <a:lnTo>
                  <a:pt x="2151590" y="2438716"/>
                </a:lnTo>
                <a:lnTo>
                  <a:pt x="2195126" y="2439683"/>
                </a:lnTo>
                <a:lnTo>
                  <a:pt x="2195336" y="2440337"/>
                </a:lnTo>
                <a:lnTo>
                  <a:pt x="2192990" y="2440444"/>
                </a:lnTo>
                <a:lnTo>
                  <a:pt x="2151693" y="2439035"/>
                </a:lnTo>
                <a:lnTo>
                  <a:pt x="2154077" y="2446517"/>
                </a:lnTo>
                <a:cubicBezTo>
                  <a:pt x="1203619" y="2462028"/>
                  <a:pt x="349619" y="1887845"/>
                  <a:pt x="0" y="1016322"/>
                </a:cubicBezTo>
                <a:close/>
              </a:path>
            </a:pathLst>
          </a:custGeom>
          <a:solidFill>
            <a:schemeClr val="bg1">
              <a:lumMod val="95000"/>
            </a:schemeClr>
          </a:solidFill>
          <a:effectLst/>
        </p:spPr>
        <p:txBody>
          <a:bodyPr wrap="square" anchor="ctr">
            <a:noAutofit/>
          </a:bodyPr>
          <a:lstStyle>
            <a:lvl1pPr marL="0" marR="0" indent="0" algn="ctr" defTabSz="685835" rtl="0" eaLnBrk="1" fontAlgn="auto" latinLnBrk="1" hangingPunct="1">
              <a:lnSpc>
                <a:spcPct val="90000"/>
              </a:lnSpc>
              <a:spcBef>
                <a:spcPts val="750"/>
              </a:spcBef>
              <a:spcAft>
                <a:spcPts val="0"/>
              </a:spcAft>
              <a:buClrTx/>
              <a:buSzTx/>
              <a:buFontTx/>
              <a:buNone/>
              <a:tabLst/>
              <a:defRPr sz="900"/>
            </a:lvl1pPr>
          </a:lstStyle>
          <a:p>
            <a:r>
              <a:rPr lang="en-US" altLang="ko-KR" dirty="0"/>
              <a:t>Your Picture Here</a:t>
            </a:r>
            <a:endParaRPr lang="ko-KR" altLang="en-US" dirty="0"/>
          </a:p>
        </p:txBody>
      </p:sp>
    </p:spTree>
    <p:extLst>
      <p:ext uri="{BB962C8B-B14F-4D97-AF65-F5344CB8AC3E}">
        <p14:creationId xmlns:p14="http://schemas.microsoft.com/office/powerpoint/2010/main" val="18865059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64332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1_Images &amp; Contents Layout">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30731E8C-4F6D-4237-9657-97AE0A1B11CD}"/>
              </a:ext>
            </a:extLst>
          </p:cNvPr>
          <p:cNvSpPr>
            <a:spLocks noGrp="1"/>
          </p:cNvSpPr>
          <p:nvPr>
            <p:ph type="pic" idx="12" hasCustomPrompt="1"/>
          </p:nvPr>
        </p:nvSpPr>
        <p:spPr>
          <a:xfrm>
            <a:off x="3599685" y="0"/>
            <a:ext cx="5544316" cy="5143500"/>
          </a:xfrm>
          <a:custGeom>
            <a:avLst/>
            <a:gdLst>
              <a:gd name="connsiteX0" fmla="*/ 1848908 w 7392421"/>
              <a:gd name="connsiteY0" fmla="*/ 6196465 h 6858000"/>
              <a:gd name="connsiteX1" fmla="*/ 1851185 w 7392421"/>
              <a:gd name="connsiteY1" fmla="*/ 6198075 h 6858000"/>
              <a:gd name="connsiteX2" fmla="*/ 1858075 w 7392421"/>
              <a:gd name="connsiteY2" fmla="*/ 6202346 h 6858000"/>
              <a:gd name="connsiteX3" fmla="*/ 1985274 w 7392421"/>
              <a:gd name="connsiteY3" fmla="*/ 6213735 h 6858000"/>
              <a:gd name="connsiteX4" fmla="*/ 2010714 w 7392421"/>
              <a:gd name="connsiteY4" fmla="*/ 6213735 h 6858000"/>
              <a:gd name="connsiteX5" fmla="*/ 2065834 w 7392421"/>
              <a:gd name="connsiteY5" fmla="*/ 6236514 h 6858000"/>
              <a:gd name="connsiteX6" fmla="*/ 2103994 w 7392421"/>
              <a:gd name="connsiteY6" fmla="*/ 6236514 h 6858000"/>
              <a:gd name="connsiteX7" fmla="*/ 2116714 w 7392421"/>
              <a:gd name="connsiteY7" fmla="*/ 6244107 h 6858000"/>
              <a:gd name="connsiteX8" fmla="*/ 2112474 w 7392421"/>
              <a:gd name="connsiteY8" fmla="*/ 6255496 h 6858000"/>
              <a:gd name="connsiteX9" fmla="*/ 2082794 w 7392421"/>
              <a:gd name="connsiteY9" fmla="*/ 6259293 h 6858000"/>
              <a:gd name="connsiteX10" fmla="*/ 2065834 w 7392421"/>
              <a:gd name="connsiteY10" fmla="*/ 6240310 h 6858000"/>
              <a:gd name="connsiteX11" fmla="*/ 2023434 w 7392421"/>
              <a:gd name="connsiteY11" fmla="*/ 6236514 h 6858000"/>
              <a:gd name="connsiteX12" fmla="*/ 1972554 w 7392421"/>
              <a:gd name="connsiteY12" fmla="*/ 6236514 h 6858000"/>
              <a:gd name="connsiteX13" fmla="*/ 1951355 w 7392421"/>
              <a:gd name="connsiteY13" fmla="*/ 6236514 h 6858000"/>
              <a:gd name="connsiteX14" fmla="*/ 1921675 w 7392421"/>
              <a:gd name="connsiteY14" fmla="*/ 6240310 h 6858000"/>
              <a:gd name="connsiteX15" fmla="*/ 1891994 w 7392421"/>
              <a:gd name="connsiteY15" fmla="*/ 6236514 h 6858000"/>
              <a:gd name="connsiteX16" fmla="*/ 1875035 w 7392421"/>
              <a:gd name="connsiteY16" fmla="*/ 6240310 h 6858000"/>
              <a:gd name="connsiteX17" fmla="*/ 1866555 w 7392421"/>
              <a:gd name="connsiteY17" fmla="*/ 6228921 h 6858000"/>
              <a:gd name="connsiteX18" fmla="*/ 1845355 w 7392421"/>
              <a:gd name="connsiteY18" fmla="*/ 6228921 h 6858000"/>
              <a:gd name="connsiteX19" fmla="*/ 1836875 w 7392421"/>
              <a:gd name="connsiteY19" fmla="*/ 6236514 h 6858000"/>
              <a:gd name="connsiteX20" fmla="*/ 1832635 w 7392421"/>
              <a:gd name="connsiteY20" fmla="*/ 6221328 h 6858000"/>
              <a:gd name="connsiteX21" fmla="*/ 1807195 w 7392421"/>
              <a:gd name="connsiteY21" fmla="*/ 6221328 h 6858000"/>
              <a:gd name="connsiteX22" fmla="*/ 1798716 w 7392421"/>
              <a:gd name="connsiteY22" fmla="*/ 6228921 h 6858000"/>
              <a:gd name="connsiteX23" fmla="*/ 1794475 w 7392421"/>
              <a:gd name="connsiteY23" fmla="*/ 6213735 h 6858000"/>
              <a:gd name="connsiteX24" fmla="*/ 1760555 w 7392421"/>
              <a:gd name="connsiteY24" fmla="*/ 6216108 h 6858000"/>
              <a:gd name="connsiteX25" fmla="*/ 1743434 w 7392421"/>
              <a:gd name="connsiteY25" fmla="*/ 6212994 h 6858000"/>
              <a:gd name="connsiteX26" fmla="*/ 1746224 w 7392421"/>
              <a:gd name="connsiteY26" fmla="*/ 6212355 h 6858000"/>
              <a:gd name="connsiteX27" fmla="*/ 1775913 w 7392421"/>
              <a:gd name="connsiteY27" fmla="*/ 6212355 h 6858000"/>
              <a:gd name="connsiteX28" fmla="*/ 1805602 w 7392421"/>
              <a:gd name="connsiteY28" fmla="*/ 6202655 h 6858000"/>
              <a:gd name="connsiteX29" fmla="*/ 1822567 w 7392421"/>
              <a:gd name="connsiteY29" fmla="*/ 6212355 h 6858000"/>
              <a:gd name="connsiteX30" fmla="*/ 1831049 w 7392421"/>
              <a:gd name="connsiteY30" fmla="*/ 6197805 h 6858000"/>
              <a:gd name="connsiteX31" fmla="*/ 1839532 w 7392421"/>
              <a:gd name="connsiteY31" fmla="*/ 6197805 h 6858000"/>
              <a:gd name="connsiteX32" fmla="*/ 1913195 w 7392421"/>
              <a:gd name="connsiteY32" fmla="*/ 6186999 h 6858000"/>
              <a:gd name="connsiteX33" fmla="*/ 1913195 w 7392421"/>
              <a:gd name="connsiteY33" fmla="*/ 6187160 h 6858000"/>
              <a:gd name="connsiteX34" fmla="*/ 1912033 w 7392421"/>
              <a:gd name="connsiteY34" fmla="*/ 6187221 h 6858000"/>
              <a:gd name="connsiteX35" fmla="*/ 863352 w 7392421"/>
              <a:gd name="connsiteY35" fmla="*/ 5843219 h 6858000"/>
              <a:gd name="connsiteX36" fmla="*/ 864073 w 7392421"/>
              <a:gd name="connsiteY36" fmla="*/ 5843752 h 6858000"/>
              <a:gd name="connsiteX37" fmla="*/ 863059 w 7392421"/>
              <a:gd name="connsiteY37" fmla="*/ 5843752 h 6858000"/>
              <a:gd name="connsiteX38" fmla="*/ 883526 w 7392421"/>
              <a:gd name="connsiteY38" fmla="*/ 5689580 h 6858000"/>
              <a:gd name="connsiteX39" fmla="*/ 892008 w 7392421"/>
              <a:gd name="connsiteY39" fmla="*/ 5689580 h 6858000"/>
              <a:gd name="connsiteX40" fmla="*/ 896249 w 7392421"/>
              <a:gd name="connsiteY40" fmla="*/ 5693132 h 6858000"/>
              <a:gd name="connsiteX41" fmla="*/ 895512 w 7392421"/>
              <a:gd name="connsiteY41" fmla="*/ 5693596 h 6858000"/>
              <a:gd name="connsiteX42" fmla="*/ 892008 w 7392421"/>
              <a:gd name="connsiteY42" fmla="*/ 5693132 h 6858000"/>
              <a:gd name="connsiteX43" fmla="*/ 883526 w 7392421"/>
              <a:gd name="connsiteY43" fmla="*/ 5689580 h 6858000"/>
              <a:gd name="connsiteX44" fmla="*/ 1298563 w 7392421"/>
              <a:gd name="connsiteY44" fmla="*/ 5672327 h 6858000"/>
              <a:gd name="connsiteX45" fmla="*/ 1299170 w 7392421"/>
              <a:gd name="connsiteY45" fmla="*/ 5675371 h 6858000"/>
              <a:gd name="connsiteX46" fmla="*/ 1299170 w 7392421"/>
              <a:gd name="connsiteY46" fmla="*/ 5682476 h 6858000"/>
              <a:gd name="connsiteX47" fmla="*/ 1294928 w 7392421"/>
              <a:gd name="connsiteY47" fmla="*/ 5675371 h 6858000"/>
              <a:gd name="connsiteX48" fmla="*/ 985317 w 7392421"/>
              <a:gd name="connsiteY48" fmla="*/ 5668268 h 6858000"/>
              <a:gd name="connsiteX49" fmla="*/ 1006522 w 7392421"/>
              <a:gd name="connsiteY49" fmla="*/ 5682476 h 6858000"/>
              <a:gd name="connsiteX50" fmla="*/ 1031970 w 7392421"/>
              <a:gd name="connsiteY50" fmla="*/ 5675371 h 6858000"/>
              <a:gd name="connsiteX51" fmla="*/ 1040453 w 7392421"/>
              <a:gd name="connsiteY51" fmla="*/ 5671819 h 6858000"/>
              <a:gd name="connsiteX52" fmla="*/ 1061659 w 7392421"/>
              <a:gd name="connsiteY52" fmla="*/ 5675371 h 6858000"/>
              <a:gd name="connsiteX53" fmla="*/ 1091348 w 7392421"/>
              <a:gd name="connsiteY53" fmla="*/ 5682476 h 6858000"/>
              <a:gd name="connsiteX54" fmla="*/ 1133760 w 7392421"/>
              <a:gd name="connsiteY54" fmla="*/ 5678923 h 6858000"/>
              <a:gd name="connsiteX55" fmla="*/ 1146484 w 7392421"/>
              <a:gd name="connsiteY55" fmla="*/ 5668268 h 6858000"/>
              <a:gd name="connsiteX56" fmla="*/ 1159208 w 7392421"/>
              <a:gd name="connsiteY56" fmla="*/ 5668268 h 6858000"/>
              <a:gd name="connsiteX57" fmla="*/ 1159208 w 7392421"/>
              <a:gd name="connsiteY57" fmla="*/ 5678923 h 6858000"/>
              <a:gd name="connsiteX58" fmla="*/ 1142243 w 7392421"/>
              <a:gd name="connsiteY58" fmla="*/ 5700236 h 6858000"/>
              <a:gd name="connsiteX59" fmla="*/ 1129518 w 7392421"/>
              <a:gd name="connsiteY59" fmla="*/ 5703788 h 6858000"/>
              <a:gd name="connsiteX60" fmla="*/ 1129518 w 7392421"/>
              <a:gd name="connsiteY60" fmla="*/ 5700236 h 6858000"/>
              <a:gd name="connsiteX61" fmla="*/ 1116795 w 7392421"/>
              <a:gd name="connsiteY61" fmla="*/ 5693132 h 6858000"/>
              <a:gd name="connsiteX62" fmla="*/ 1108314 w 7392421"/>
              <a:gd name="connsiteY62" fmla="*/ 5703788 h 6858000"/>
              <a:gd name="connsiteX63" fmla="*/ 1100226 w 7392421"/>
              <a:gd name="connsiteY63" fmla="*/ 5708967 h 6858000"/>
              <a:gd name="connsiteX64" fmla="*/ 1042644 w 7392421"/>
              <a:gd name="connsiteY64" fmla="*/ 5708967 h 6858000"/>
              <a:gd name="connsiteX65" fmla="*/ 1004472 w 7392421"/>
              <a:gd name="connsiteY65" fmla="*/ 5714762 h 6858000"/>
              <a:gd name="connsiteX66" fmla="*/ 995990 w 7392421"/>
              <a:gd name="connsiteY66" fmla="*/ 5711865 h 6858000"/>
              <a:gd name="connsiteX67" fmla="*/ 970542 w 7392421"/>
              <a:gd name="connsiteY67" fmla="*/ 5708605 h 6858000"/>
              <a:gd name="connsiteX68" fmla="*/ 953015 w 7392421"/>
              <a:gd name="connsiteY68" fmla="*/ 5710850 h 6858000"/>
              <a:gd name="connsiteX69" fmla="*/ 948204 w 7392421"/>
              <a:gd name="connsiteY69" fmla="*/ 5704232 h 6858000"/>
              <a:gd name="connsiteX70" fmla="*/ 934421 w 7392421"/>
              <a:gd name="connsiteY70" fmla="*/ 5696683 h 6858000"/>
              <a:gd name="connsiteX71" fmla="*/ 921698 w 7392421"/>
              <a:gd name="connsiteY71" fmla="*/ 5696683 h 6858000"/>
              <a:gd name="connsiteX72" fmla="*/ 904732 w 7392421"/>
              <a:gd name="connsiteY72" fmla="*/ 5703788 h 6858000"/>
              <a:gd name="connsiteX73" fmla="*/ 892008 w 7392421"/>
              <a:gd name="connsiteY73" fmla="*/ 5693132 h 6858000"/>
              <a:gd name="connsiteX74" fmla="*/ 894128 w 7392421"/>
              <a:gd name="connsiteY74" fmla="*/ 5694464 h 6858000"/>
              <a:gd name="connsiteX75" fmla="*/ 895512 w 7392421"/>
              <a:gd name="connsiteY75" fmla="*/ 5693596 h 6858000"/>
              <a:gd name="connsiteX76" fmla="*/ 902082 w 7392421"/>
              <a:gd name="connsiteY76" fmla="*/ 5694464 h 6858000"/>
              <a:gd name="connsiteX77" fmla="*/ 908973 w 7392421"/>
              <a:gd name="connsiteY77" fmla="*/ 5693132 h 6858000"/>
              <a:gd name="connsiteX78" fmla="*/ 951385 w 7392421"/>
              <a:gd name="connsiteY78" fmla="*/ 5682476 h 6858000"/>
              <a:gd name="connsiteX79" fmla="*/ 968351 w 7392421"/>
              <a:gd name="connsiteY79" fmla="*/ 5678923 h 6858000"/>
              <a:gd name="connsiteX80" fmla="*/ 985317 w 7392421"/>
              <a:gd name="connsiteY80" fmla="*/ 5668268 h 6858000"/>
              <a:gd name="connsiteX81" fmla="*/ 3069156 w 7392421"/>
              <a:gd name="connsiteY81" fmla="*/ 5224784 h 6858000"/>
              <a:gd name="connsiteX82" fmla="*/ 3069877 w 7392421"/>
              <a:gd name="connsiteY82" fmla="*/ 5225655 h 6858000"/>
              <a:gd name="connsiteX83" fmla="*/ 3070170 w 7392421"/>
              <a:gd name="connsiteY83" fmla="*/ 5224784 h 6858000"/>
              <a:gd name="connsiteX84" fmla="*/ 0 w 7392421"/>
              <a:gd name="connsiteY84" fmla="*/ 3728101 h 6858000"/>
              <a:gd name="connsiteX85" fmla="*/ 1014 w 7392421"/>
              <a:gd name="connsiteY85" fmla="*/ 3728101 h 6858000"/>
              <a:gd name="connsiteX86" fmla="*/ 293 w 7392421"/>
              <a:gd name="connsiteY86" fmla="*/ 3728972 h 6858000"/>
              <a:gd name="connsiteX87" fmla="*/ 1748249 w 7392421"/>
              <a:gd name="connsiteY87" fmla="*/ 900296 h 6858000"/>
              <a:gd name="connsiteX88" fmla="*/ 1750394 w 7392421"/>
              <a:gd name="connsiteY88" fmla="*/ 900296 h 6858000"/>
              <a:gd name="connsiteX89" fmla="*/ 1741171 w 7392421"/>
              <a:gd name="connsiteY89" fmla="*/ 901194 h 6858000"/>
              <a:gd name="connsiteX90" fmla="*/ 1738152 w 7392421"/>
              <a:gd name="connsiteY90" fmla="*/ 900900 h 6858000"/>
              <a:gd name="connsiteX91" fmla="*/ 1881554 w 7392421"/>
              <a:gd name="connsiteY91" fmla="*/ 886188 h 6858000"/>
              <a:gd name="connsiteX92" fmla="*/ 1912293 w 7392421"/>
              <a:gd name="connsiteY92" fmla="*/ 887026 h 6858000"/>
              <a:gd name="connsiteX93" fmla="*/ 1958933 w 7392421"/>
              <a:gd name="connsiteY93" fmla="*/ 894840 h 6858000"/>
              <a:gd name="connsiteX94" fmla="*/ 1961440 w 7392421"/>
              <a:gd name="connsiteY94" fmla="*/ 895896 h 6858000"/>
              <a:gd name="connsiteX95" fmla="*/ 1862047 w 7392421"/>
              <a:gd name="connsiteY95" fmla="*/ 895896 h 6858000"/>
              <a:gd name="connsiteX96" fmla="*/ 1840840 w 7392421"/>
              <a:gd name="connsiteY96" fmla="*/ 899749 h 6858000"/>
              <a:gd name="connsiteX97" fmla="*/ 1821936 w 7392421"/>
              <a:gd name="connsiteY97" fmla="*/ 894167 h 6858000"/>
              <a:gd name="connsiteX98" fmla="*/ 1844454 w 7392421"/>
              <a:gd name="connsiteY98" fmla="*/ 892607 h 6858000"/>
              <a:gd name="connsiteX99" fmla="*/ 1857174 w 7392421"/>
              <a:gd name="connsiteY99" fmla="*/ 890374 h 6858000"/>
              <a:gd name="connsiteX100" fmla="*/ 1881554 w 7392421"/>
              <a:gd name="connsiteY100" fmla="*/ 886188 h 6858000"/>
              <a:gd name="connsiteX101" fmla="*/ 1719279 w 7392421"/>
              <a:gd name="connsiteY101" fmla="*/ 884793 h 6858000"/>
              <a:gd name="connsiteX102" fmla="*/ 1738455 w 7392421"/>
              <a:gd name="connsiteY102" fmla="*/ 884793 h 6858000"/>
              <a:gd name="connsiteX103" fmla="*/ 1797815 w 7392421"/>
              <a:gd name="connsiteY103" fmla="*/ 890374 h 6858000"/>
              <a:gd name="connsiteX104" fmla="*/ 1737762 w 7392421"/>
              <a:gd name="connsiteY104" fmla="*/ 892482 h 6858000"/>
              <a:gd name="connsiteX105" fmla="*/ 1688889 w 7392421"/>
              <a:gd name="connsiteY105" fmla="*/ 892482 h 6858000"/>
              <a:gd name="connsiteX106" fmla="*/ 1722809 w 7392421"/>
              <a:gd name="connsiteY106" fmla="*/ 889133 h 6858000"/>
              <a:gd name="connsiteX107" fmla="*/ 1731289 w 7392421"/>
              <a:gd name="connsiteY107" fmla="*/ 886901 h 6858000"/>
              <a:gd name="connsiteX108" fmla="*/ 1645175 w 7392421"/>
              <a:gd name="connsiteY108" fmla="*/ 884793 h 6858000"/>
              <a:gd name="connsiteX109" fmla="*/ 1715727 w 7392421"/>
              <a:gd name="connsiteY109" fmla="*/ 884793 h 6858000"/>
              <a:gd name="connsiteX110" fmla="*/ 1667690 w 7392421"/>
              <a:gd name="connsiteY110" fmla="*/ 886901 h 6858000"/>
              <a:gd name="connsiteX111" fmla="*/ 1595610 w 7392421"/>
              <a:gd name="connsiteY111" fmla="*/ 886901 h 6858000"/>
              <a:gd name="connsiteX112" fmla="*/ 1594784 w 7392421"/>
              <a:gd name="connsiteY112" fmla="*/ 886834 h 6858000"/>
              <a:gd name="connsiteX113" fmla="*/ 1774961 w 7392421"/>
              <a:gd name="connsiteY113" fmla="*/ 491518 h 6858000"/>
              <a:gd name="connsiteX114" fmla="*/ 1774351 w 7392421"/>
              <a:gd name="connsiteY114" fmla="*/ 492814 h 6858000"/>
              <a:gd name="connsiteX115" fmla="*/ 1769849 w 7392421"/>
              <a:gd name="connsiteY115" fmla="*/ 491944 h 6858000"/>
              <a:gd name="connsiteX116" fmla="*/ 1982374 w 7392421"/>
              <a:gd name="connsiteY116" fmla="*/ 395710 h 6858000"/>
              <a:gd name="connsiteX117" fmla="*/ 1992974 w 7392421"/>
              <a:gd name="connsiteY117" fmla="*/ 397133 h 6858000"/>
              <a:gd name="connsiteX118" fmla="*/ 2005216 w 7392421"/>
              <a:gd name="connsiteY118" fmla="*/ 401518 h 6858000"/>
              <a:gd name="connsiteX119" fmla="*/ 1985984 w 7392421"/>
              <a:gd name="connsiteY119" fmla="*/ 397672 h 6858000"/>
              <a:gd name="connsiteX120" fmla="*/ 1980348 w 7392421"/>
              <a:gd name="connsiteY120" fmla="*/ 395982 h 6858000"/>
              <a:gd name="connsiteX121" fmla="*/ 1898608 w 7392421"/>
              <a:gd name="connsiteY121" fmla="*/ 46924 h 6858000"/>
              <a:gd name="connsiteX122" fmla="*/ 1906232 w 7392421"/>
              <a:gd name="connsiteY122" fmla="*/ 47706 h 6858000"/>
              <a:gd name="connsiteX123" fmla="*/ 1901691 w 7392421"/>
              <a:gd name="connsiteY123" fmla="*/ 51487 h 6858000"/>
              <a:gd name="connsiteX124" fmla="*/ 1898694 w 7392421"/>
              <a:gd name="connsiteY124" fmla="*/ 52622 h 6858000"/>
              <a:gd name="connsiteX125" fmla="*/ 1895454 w 7392421"/>
              <a:gd name="connsiteY125" fmla="*/ 51655 h 6858000"/>
              <a:gd name="connsiteX126" fmla="*/ 1893127 w 7392421"/>
              <a:gd name="connsiteY126" fmla="*/ 47486 h 6858000"/>
              <a:gd name="connsiteX127" fmla="*/ 2355584 w 7392421"/>
              <a:gd name="connsiteY127" fmla="*/ 38338 h 6858000"/>
              <a:gd name="connsiteX128" fmla="*/ 2354974 w 7392421"/>
              <a:gd name="connsiteY128" fmla="*/ 39445 h 6858000"/>
              <a:gd name="connsiteX129" fmla="*/ 2350472 w 7392421"/>
              <a:gd name="connsiteY129" fmla="*/ 38702 h 6858000"/>
              <a:gd name="connsiteX130" fmla="*/ 3146743 w 7392421"/>
              <a:gd name="connsiteY130" fmla="*/ 0 h 6858000"/>
              <a:gd name="connsiteX131" fmla="*/ 3202796 w 7392421"/>
              <a:gd name="connsiteY131" fmla="*/ 0 h 6858000"/>
              <a:gd name="connsiteX132" fmla="*/ 3202796 w 7392421"/>
              <a:gd name="connsiteY132" fmla="*/ 4543 h 6858000"/>
              <a:gd name="connsiteX133" fmla="*/ 3308828 w 7392421"/>
              <a:gd name="connsiteY133" fmla="*/ 4543 h 6858000"/>
              <a:gd name="connsiteX134" fmla="*/ 3334275 w 7392421"/>
              <a:gd name="connsiteY134" fmla="*/ 4543 h 6858000"/>
              <a:gd name="connsiteX135" fmla="*/ 3383051 w 7392421"/>
              <a:gd name="connsiteY135" fmla="*/ 559 h 6858000"/>
              <a:gd name="connsiteX136" fmla="*/ 3398101 w 7392421"/>
              <a:gd name="connsiteY136" fmla="*/ 0 h 6858000"/>
              <a:gd name="connsiteX137" fmla="*/ 7392421 w 7392421"/>
              <a:gd name="connsiteY137" fmla="*/ 0 h 6858000"/>
              <a:gd name="connsiteX138" fmla="*/ 7392421 w 7392421"/>
              <a:gd name="connsiteY138" fmla="*/ 6858000 h 6858000"/>
              <a:gd name="connsiteX139" fmla="*/ 2857168 w 7392421"/>
              <a:gd name="connsiteY139" fmla="*/ 6858000 h 6858000"/>
              <a:gd name="connsiteX140" fmla="*/ 2860240 w 7392421"/>
              <a:gd name="connsiteY140" fmla="*/ 6839268 h 6858000"/>
              <a:gd name="connsiteX141" fmla="*/ 2873493 w 7392421"/>
              <a:gd name="connsiteY141" fmla="*/ 6831079 h 6858000"/>
              <a:gd name="connsiteX142" fmla="*/ 2920147 w 7392421"/>
              <a:gd name="connsiteY142" fmla="*/ 6823372 h 6858000"/>
              <a:gd name="connsiteX143" fmla="*/ 2975283 w 7392421"/>
              <a:gd name="connsiteY143" fmla="*/ 6823372 h 6858000"/>
              <a:gd name="connsiteX144" fmla="*/ 3026178 w 7392421"/>
              <a:gd name="connsiteY144" fmla="*/ 6823372 h 6858000"/>
              <a:gd name="connsiteX145" fmla="*/ 3047384 w 7392421"/>
              <a:gd name="connsiteY145" fmla="*/ 6807959 h 6858000"/>
              <a:gd name="connsiteX146" fmla="*/ 3038903 w 7392421"/>
              <a:gd name="connsiteY146" fmla="*/ 6788692 h 6858000"/>
              <a:gd name="connsiteX147" fmla="*/ 3017697 w 7392421"/>
              <a:gd name="connsiteY147" fmla="*/ 6788692 h 6858000"/>
              <a:gd name="connsiteX148" fmla="*/ 2996489 w 7392421"/>
              <a:gd name="connsiteY148" fmla="*/ 6777131 h 6858000"/>
              <a:gd name="connsiteX149" fmla="*/ 2971042 w 7392421"/>
              <a:gd name="connsiteY149" fmla="*/ 6757864 h 6858000"/>
              <a:gd name="connsiteX150" fmla="*/ 2932870 w 7392421"/>
              <a:gd name="connsiteY150" fmla="*/ 6746304 h 6858000"/>
              <a:gd name="connsiteX151" fmla="*/ 2894699 w 7392421"/>
              <a:gd name="connsiteY151" fmla="*/ 6746304 h 6858000"/>
              <a:gd name="connsiteX152" fmla="*/ 2835322 w 7392421"/>
              <a:gd name="connsiteY152" fmla="*/ 6750157 h 6858000"/>
              <a:gd name="connsiteX153" fmla="*/ 2826839 w 7392421"/>
              <a:gd name="connsiteY153" fmla="*/ 6746304 h 6858000"/>
              <a:gd name="connsiteX154" fmla="*/ 2831081 w 7392421"/>
              <a:gd name="connsiteY154" fmla="*/ 6734743 h 6858000"/>
              <a:gd name="connsiteX155" fmla="*/ 2856528 w 7392421"/>
              <a:gd name="connsiteY155" fmla="*/ 6727037 h 6858000"/>
              <a:gd name="connsiteX156" fmla="*/ 2865010 w 7392421"/>
              <a:gd name="connsiteY156" fmla="*/ 6700063 h 6858000"/>
              <a:gd name="connsiteX157" fmla="*/ 2822598 w 7392421"/>
              <a:gd name="connsiteY157" fmla="*/ 6696209 h 6858000"/>
              <a:gd name="connsiteX158" fmla="*/ 2839564 w 7392421"/>
              <a:gd name="connsiteY158" fmla="*/ 6692356 h 6858000"/>
              <a:gd name="connsiteX159" fmla="*/ 2877734 w 7392421"/>
              <a:gd name="connsiteY159" fmla="*/ 6692356 h 6858000"/>
              <a:gd name="connsiteX160" fmla="*/ 2915906 w 7392421"/>
              <a:gd name="connsiteY160" fmla="*/ 6680796 h 6858000"/>
              <a:gd name="connsiteX161" fmla="*/ 2924389 w 7392421"/>
              <a:gd name="connsiteY161" fmla="*/ 6657675 h 6858000"/>
              <a:gd name="connsiteX162" fmla="*/ 2903182 w 7392421"/>
              <a:gd name="connsiteY162" fmla="*/ 6646115 h 6858000"/>
              <a:gd name="connsiteX163" fmla="*/ 2869251 w 7392421"/>
              <a:gd name="connsiteY163" fmla="*/ 6649968 h 6858000"/>
              <a:gd name="connsiteX164" fmla="*/ 2797151 w 7392421"/>
              <a:gd name="connsiteY164" fmla="*/ 6657675 h 6858000"/>
              <a:gd name="connsiteX165" fmla="*/ 2788668 w 7392421"/>
              <a:gd name="connsiteY165" fmla="*/ 6653822 h 6858000"/>
              <a:gd name="connsiteX166" fmla="*/ 2729290 w 7392421"/>
              <a:gd name="connsiteY166" fmla="*/ 6646115 h 6858000"/>
              <a:gd name="connsiteX167" fmla="*/ 2640224 w 7392421"/>
              <a:gd name="connsiteY167" fmla="*/ 6638408 h 6858000"/>
              <a:gd name="connsiteX168" fmla="*/ 2635982 w 7392421"/>
              <a:gd name="connsiteY168" fmla="*/ 6638408 h 6858000"/>
              <a:gd name="connsiteX169" fmla="*/ 2635982 w 7392421"/>
              <a:gd name="connsiteY169" fmla="*/ 6634555 h 6858000"/>
              <a:gd name="connsiteX170" fmla="*/ 2640224 w 7392421"/>
              <a:gd name="connsiteY170" fmla="*/ 6626848 h 6858000"/>
              <a:gd name="connsiteX171" fmla="*/ 2652948 w 7392421"/>
              <a:gd name="connsiteY171" fmla="*/ 6626848 h 6858000"/>
              <a:gd name="connsiteX172" fmla="*/ 2729290 w 7392421"/>
              <a:gd name="connsiteY172" fmla="*/ 6626848 h 6858000"/>
              <a:gd name="connsiteX173" fmla="*/ 2742014 w 7392421"/>
              <a:gd name="connsiteY173" fmla="*/ 6619141 h 6858000"/>
              <a:gd name="connsiteX174" fmla="*/ 2763220 w 7392421"/>
              <a:gd name="connsiteY174" fmla="*/ 6603727 h 6858000"/>
              <a:gd name="connsiteX175" fmla="*/ 2814115 w 7392421"/>
              <a:gd name="connsiteY175" fmla="*/ 6603727 h 6858000"/>
              <a:gd name="connsiteX176" fmla="*/ 2852287 w 7392421"/>
              <a:gd name="connsiteY176" fmla="*/ 6596020 h 6858000"/>
              <a:gd name="connsiteX177" fmla="*/ 2831081 w 7392421"/>
              <a:gd name="connsiteY177" fmla="*/ 6584460 h 6858000"/>
              <a:gd name="connsiteX178" fmla="*/ 2729290 w 7392421"/>
              <a:gd name="connsiteY178" fmla="*/ 6580607 h 6858000"/>
              <a:gd name="connsiteX179" fmla="*/ 2568123 w 7392421"/>
              <a:gd name="connsiteY179" fmla="*/ 6580607 h 6858000"/>
              <a:gd name="connsiteX180" fmla="*/ 2546916 w 7392421"/>
              <a:gd name="connsiteY180" fmla="*/ 6584460 h 6858000"/>
              <a:gd name="connsiteX181" fmla="*/ 2504504 w 7392421"/>
              <a:gd name="connsiteY181" fmla="*/ 6580607 h 6858000"/>
              <a:gd name="connsiteX182" fmla="*/ 2462091 w 7392421"/>
              <a:gd name="connsiteY182" fmla="*/ 6584460 h 6858000"/>
              <a:gd name="connsiteX183" fmla="*/ 2432402 w 7392421"/>
              <a:gd name="connsiteY183" fmla="*/ 6584460 h 6858000"/>
              <a:gd name="connsiteX184" fmla="*/ 2360301 w 7392421"/>
              <a:gd name="connsiteY184" fmla="*/ 6572900 h 6858000"/>
              <a:gd name="connsiteX185" fmla="*/ 2343335 w 7392421"/>
              <a:gd name="connsiteY185" fmla="*/ 6580607 h 6858000"/>
              <a:gd name="connsiteX186" fmla="*/ 2317888 w 7392421"/>
              <a:gd name="connsiteY186" fmla="*/ 6572900 h 6858000"/>
              <a:gd name="connsiteX187" fmla="*/ 2223860 w 7392421"/>
              <a:gd name="connsiteY187" fmla="*/ 6572900 h 6858000"/>
              <a:gd name="connsiteX188" fmla="*/ 2226954 w 7392421"/>
              <a:gd name="connsiteY188" fmla="*/ 6566806 h 6858000"/>
              <a:gd name="connsiteX189" fmla="*/ 2243914 w 7392421"/>
              <a:gd name="connsiteY189" fmla="*/ 6536434 h 6858000"/>
              <a:gd name="connsiteX190" fmla="*/ 2243914 w 7392421"/>
              <a:gd name="connsiteY190" fmla="*/ 6528842 h 6858000"/>
              <a:gd name="connsiteX191" fmla="*/ 2180314 w 7392421"/>
              <a:gd name="connsiteY191" fmla="*/ 6490877 h 6858000"/>
              <a:gd name="connsiteX192" fmla="*/ 1959834 w 7392421"/>
              <a:gd name="connsiteY192" fmla="*/ 6490877 h 6858000"/>
              <a:gd name="connsiteX193" fmla="*/ 1942874 w 7392421"/>
              <a:gd name="connsiteY193" fmla="*/ 6483284 h 6858000"/>
              <a:gd name="connsiteX194" fmla="*/ 1959834 w 7392421"/>
              <a:gd name="connsiteY194" fmla="*/ 6479487 h 6858000"/>
              <a:gd name="connsiteX195" fmla="*/ 2010714 w 7392421"/>
              <a:gd name="connsiteY195" fmla="*/ 6468098 h 6858000"/>
              <a:gd name="connsiteX196" fmla="*/ 2154873 w 7392421"/>
              <a:gd name="connsiteY196" fmla="*/ 6418744 h 6858000"/>
              <a:gd name="connsiteX197" fmla="*/ 2239673 w 7392421"/>
              <a:gd name="connsiteY197" fmla="*/ 6414948 h 6858000"/>
              <a:gd name="connsiteX198" fmla="*/ 2294793 w 7392421"/>
              <a:gd name="connsiteY198" fmla="*/ 6414948 h 6858000"/>
              <a:gd name="connsiteX199" fmla="*/ 2345673 w 7392421"/>
              <a:gd name="connsiteY199" fmla="*/ 6407355 h 6858000"/>
              <a:gd name="connsiteX200" fmla="*/ 2366873 w 7392421"/>
              <a:gd name="connsiteY200" fmla="*/ 6399762 h 6858000"/>
              <a:gd name="connsiteX201" fmla="*/ 2345673 w 7392421"/>
              <a:gd name="connsiteY201" fmla="*/ 6392169 h 6858000"/>
              <a:gd name="connsiteX202" fmla="*/ 2197274 w 7392421"/>
              <a:gd name="connsiteY202" fmla="*/ 6399762 h 6858000"/>
              <a:gd name="connsiteX203" fmla="*/ 2133674 w 7392421"/>
              <a:gd name="connsiteY203" fmla="*/ 6376983 h 6858000"/>
              <a:gd name="connsiteX204" fmla="*/ 2133674 w 7392421"/>
              <a:gd name="connsiteY204" fmla="*/ 6369390 h 6858000"/>
              <a:gd name="connsiteX205" fmla="*/ 2137913 w 7392421"/>
              <a:gd name="connsiteY205" fmla="*/ 6354204 h 6858000"/>
              <a:gd name="connsiteX206" fmla="*/ 2176073 w 7392421"/>
              <a:gd name="connsiteY206" fmla="*/ 6354204 h 6858000"/>
              <a:gd name="connsiteX207" fmla="*/ 2201513 w 7392421"/>
              <a:gd name="connsiteY207" fmla="*/ 6346611 h 6858000"/>
              <a:gd name="connsiteX208" fmla="*/ 2205753 w 7392421"/>
              <a:gd name="connsiteY208" fmla="*/ 6339018 h 6858000"/>
              <a:gd name="connsiteX209" fmla="*/ 2197274 w 7392421"/>
              <a:gd name="connsiteY209" fmla="*/ 6335222 h 6858000"/>
              <a:gd name="connsiteX210" fmla="*/ 2159113 w 7392421"/>
              <a:gd name="connsiteY210" fmla="*/ 6335222 h 6858000"/>
              <a:gd name="connsiteX211" fmla="*/ 2146394 w 7392421"/>
              <a:gd name="connsiteY211" fmla="*/ 6327629 h 6858000"/>
              <a:gd name="connsiteX212" fmla="*/ 2154873 w 7392421"/>
              <a:gd name="connsiteY212" fmla="*/ 6320036 h 6858000"/>
              <a:gd name="connsiteX213" fmla="*/ 2205753 w 7392421"/>
              <a:gd name="connsiteY213" fmla="*/ 6301054 h 6858000"/>
              <a:gd name="connsiteX214" fmla="*/ 2286313 w 7392421"/>
              <a:gd name="connsiteY214" fmla="*/ 6285868 h 6858000"/>
              <a:gd name="connsiteX215" fmla="*/ 2286313 w 7392421"/>
              <a:gd name="connsiteY215" fmla="*/ 6282071 h 6858000"/>
              <a:gd name="connsiteX216" fmla="*/ 2286313 w 7392421"/>
              <a:gd name="connsiteY216" fmla="*/ 6274478 h 6858000"/>
              <a:gd name="connsiteX217" fmla="*/ 2269353 w 7392421"/>
              <a:gd name="connsiteY217" fmla="*/ 6274478 h 6858000"/>
              <a:gd name="connsiteX218" fmla="*/ 2256633 w 7392421"/>
              <a:gd name="connsiteY218" fmla="*/ 6251700 h 6858000"/>
              <a:gd name="connsiteX219" fmla="*/ 2252393 w 7392421"/>
              <a:gd name="connsiteY219" fmla="*/ 6240310 h 6858000"/>
              <a:gd name="connsiteX220" fmla="*/ 2214234 w 7392421"/>
              <a:gd name="connsiteY220" fmla="*/ 6228921 h 6858000"/>
              <a:gd name="connsiteX221" fmla="*/ 2243914 w 7392421"/>
              <a:gd name="connsiteY221" fmla="*/ 6228921 h 6858000"/>
              <a:gd name="connsiteX222" fmla="*/ 2248153 w 7392421"/>
              <a:gd name="connsiteY222" fmla="*/ 6217531 h 6858000"/>
              <a:gd name="connsiteX223" fmla="*/ 2248153 w 7392421"/>
              <a:gd name="connsiteY223" fmla="*/ 6209938 h 6858000"/>
              <a:gd name="connsiteX224" fmla="*/ 2252393 w 7392421"/>
              <a:gd name="connsiteY224" fmla="*/ 6209938 h 6858000"/>
              <a:gd name="connsiteX225" fmla="*/ 2294793 w 7392421"/>
              <a:gd name="connsiteY225" fmla="*/ 6213735 h 6858000"/>
              <a:gd name="connsiteX226" fmla="*/ 2303273 w 7392421"/>
              <a:gd name="connsiteY226" fmla="*/ 6209938 h 6858000"/>
              <a:gd name="connsiteX227" fmla="*/ 2299033 w 7392421"/>
              <a:gd name="connsiteY227" fmla="*/ 6202346 h 6858000"/>
              <a:gd name="connsiteX228" fmla="*/ 2273593 w 7392421"/>
              <a:gd name="connsiteY228" fmla="*/ 6187160 h 6858000"/>
              <a:gd name="connsiteX229" fmla="*/ 2269353 w 7392421"/>
              <a:gd name="connsiteY229" fmla="*/ 6168177 h 6858000"/>
              <a:gd name="connsiteX230" fmla="*/ 2277833 w 7392421"/>
              <a:gd name="connsiteY230" fmla="*/ 6156788 h 6858000"/>
              <a:gd name="connsiteX231" fmla="*/ 2299033 w 7392421"/>
              <a:gd name="connsiteY231" fmla="*/ 6156788 h 6858000"/>
              <a:gd name="connsiteX232" fmla="*/ 2349913 w 7392421"/>
              <a:gd name="connsiteY232" fmla="*/ 6171974 h 6858000"/>
              <a:gd name="connsiteX233" fmla="*/ 2371112 w 7392421"/>
              <a:gd name="connsiteY233" fmla="*/ 6164381 h 6858000"/>
              <a:gd name="connsiteX234" fmla="*/ 2383832 w 7392421"/>
              <a:gd name="connsiteY234" fmla="*/ 6141602 h 6858000"/>
              <a:gd name="connsiteX235" fmla="*/ 2421992 w 7392421"/>
              <a:gd name="connsiteY235" fmla="*/ 6134009 h 6858000"/>
              <a:gd name="connsiteX236" fmla="*/ 2455913 w 7392421"/>
              <a:gd name="connsiteY236" fmla="*/ 6137806 h 6858000"/>
              <a:gd name="connsiteX237" fmla="*/ 2464392 w 7392421"/>
              <a:gd name="connsiteY237" fmla="*/ 6126416 h 6858000"/>
              <a:gd name="connsiteX238" fmla="*/ 2455913 w 7392421"/>
              <a:gd name="connsiteY238" fmla="*/ 6115027 h 6858000"/>
              <a:gd name="connsiteX239" fmla="*/ 2443193 w 7392421"/>
              <a:gd name="connsiteY239" fmla="*/ 6118823 h 6858000"/>
              <a:gd name="connsiteX240" fmla="*/ 2392313 w 7392421"/>
              <a:gd name="connsiteY240" fmla="*/ 6107434 h 6858000"/>
              <a:gd name="connsiteX241" fmla="*/ 2388072 w 7392421"/>
              <a:gd name="connsiteY241" fmla="*/ 6084655 h 6858000"/>
              <a:gd name="connsiteX242" fmla="*/ 2349913 w 7392421"/>
              <a:gd name="connsiteY242" fmla="*/ 6084655 h 6858000"/>
              <a:gd name="connsiteX243" fmla="*/ 2315993 w 7392421"/>
              <a:gd name="connsiteY243" fmla="*/ 6080859 h 6858000"/>
              <a:gd name="connsiteX244" fmla="*/ 2307778 w 7392421"/>
              <a:gd name="connsiteY244" fmla="*/ 6076647 h 6858000"/>
              <a:gd name="connsiteX245" fmla="*/ 2303001 w 7392421"/>
              <a:gd name="connsiteY245" fmla="*/ 6077973 h 6858000"/>
              <a:gd name="connsiteX246" fmla="*/ 2306070 w 7392421"/>
              <a:gd name="connsiteY246" fmla="*/ 6071704 h 6858000"/>
              <a:gd name="connsiteX247" fmla="*/ 2297589 w 7392421"/>
              <a:gd name="connsiteY247" fmla="*/ 6047454 h 6858000"/>
              <a:gd name="connsiteX248" fmla="*/ 2276383 w 7392421"/>
              <a:gd name="connsiteY248" fmla="*/ 6047454 h 6858000"/>
              <a:gd name="connsiteX249" fmla="*/ 2255176 w 7392421"/>
              <a:gd name="connsiteY249" fmla="*/ 6032903 h 6858000"/>
              <a:gd name="connsiteX250" fmla="*/ 2229728 w 7392421"/>
              <a:gd name="connsiteY250" fmla="*/ 6008653 h 6858000"/>
              <a:gd name="connsiteX251" fmla="*/ 2191556 w 7392421"/>
              <a:gd name="connsiteY251" fmla="*/ 5994103 h 6858000"/>
              <a:gd name="connsiteX252" fmla="*/ 2153385 w 7392421"/>
              <a:gd name="connsiteY252" fmla="*/ 5994103 h 6858000"/>
              <a:gd name="connsiteX253" fmla="*/ 2094008 w 7392421"/>
              <a:gd name="connsiteY253" fmla="*/ 5998953 h 6858000"/>
              <a:gd name="connsiteX254" fmla="*/ 2085525 w 7392421"/>
              <a:gd name="connsiteY254" fmla="*/ 5994103 h 6858000"/>
              <a:gd name="connsiteX255" fmla="*/ 2089767 w 7392421"/>
              <a:gd name="connsiteY255" fmla="*/ 5979552 h 6858000"/>
              <a:gd name="connsiteX256" fmla="*/ 2115214 w 7392421"/>
              <a:gd name="connsiteY256" fmla="*/ 5969853 h 6858000"/>
              <a:gd name="connsiteX257" fmla="*/ 2123696 w 7392421"/>
              <a:gd name="connsiteY257" fmla="*/ 5935902 h 6858000"/>
              <a:gd name="connsiteX258" fmla="*/ 2081284 w 7392421"/>
              <a:gd name="connsiteY258" fmla="*/ 5931052 h 6858000"/>
              <a:gd name="connsiteX259" fmla="*/ 2098250 w 7392421"/>
              <a:gd name="connsiteY259" fmla="*/ 5926202 h 6858000"/>
              <a:gd name="connsiteX260" fmla="*/ 2136420 w 7392421"/>
              <a:gd name="connsiteY260" fmla="*/ 5926202 h 6858000"/>
              <a:gd name="connsiteX261" fmla="*/ 2174592 w 7392421"/>
              <a:gd name="connsiteY261" fmla="*/ 5911652 h 6858000"/>
              <a:gd name="connsiteX262" fmla="*/ 2183075 w 7392421"/>
              <a:gd name="connsiteY262" fmla="*/ 5882551 h 6858000"/>
              <a:gd name="connsiteX263" fmla="*/ 2161868 w 7392421"/>
              <a:gd name="connsiteY263" fmla="*/ 5868002 h 6858000"/>
              <a:gd name="connsiteX264" fmla="*/ 2127937 w 7392421"/>
              <a:gd name="connsiteY264" fmla="*/ 5872851 h 6858000"/>
              <a:gd name="connsiteX265" fmla="*/ 2055837 w 7392421"/>
              <a:gd name="connsiteY265" fmla="*/ 5882551 h 6858000"/>
              <a:gd name="connsiteX266" fmla="*/ 2047354 w 7392421"/>
              <a:gd name="connsiteY266" fmla="*/ 5877702 h 6858000"/>
              <a:gd name="connsiteX267" fmla="*/ 1987976 w 7392421"/>
              <a:gd name="connsiteY267" fmla="*/ 5868002 h 6858000"/>
              <a:gd name="connsiteX268" fmla="*/ 1953832 w 7392421"/>
              <a:gd name="connsiteY268" fmla="*/ 5861494 h 6858000"/>
              <a:gd name="connsiteX269" fmla="*/ 1965665 w 7392421"/>
              <a:gd name="connsiteY269" fmla="*/ 5858291 h 6858000"/>
              <a:gd name="connsiteX270" fmla="*/ 1985274 w 7392421"/>
              <a:gd name="connsiteY270" fmla="*/ 5849274 h 6858000"/>
              <a:gd name="connsiteX271" fmla="*/ 1991104 w 7392421"/>
              <a:gd name="connsiteY271" fmla="*/ 5845003 h 6858000"/>
              <a:gd name="connsiteX272" fmla="*/ 1991786 w 7392421"/>
              <a:gd name="connsiteY272" fmla="*/ 5843171 h 6858000"/>
              <a:gd name="connsiteX273" fmla="*/ 1995929 w 7392421"/>
              <a:gd name="connsiteY273" fmla="*/ 5842539 h 6858000"/>
              <a:gd name="connsiteX274" fmla="*/ 2000700 w 7392421"/>
              <a:gd name="connsiteY274" fmla="*/ 5834051 h 6858000"/>
              <a:gd name="connsiteX275" fmla="*/ 2021906 w 7392421"/>
              <a:gd name="connsiteY275" fmla="*/ 5814651 h 6858000"/>
              <a:gd name="connsiteX276" fmla="*/ 2072801 w 7392421"/>
              <a:gd name="connsiteY276" fmla="*/ 5814651 h 6858000"/>
              <a:gd name="connsiteX277" fmla="*/ 2110973 w 7392421"/>
              <a:gd name="connsiteY277" fmla="*/ 5804950 h 6858000"/>
              <a:gd name="connsiteX278" fmla="*/ 2089767 w 7392421"/>
              <a:gd name="connsiteY278" fmla="*/ 5790401 h 6858000"/>
              <a:gd name="connsiteX279" fmla="*/ 1987976 w 7392421"/>
              <a:gd name="connsiteY279" fmla="*/ 5785551 h 6858000"/>
              <a:gd name="connsiteX280" fmla="*/ 1826809 w 7392421"/>
              <a:gd name="connsiteY280" fmla="*/ 5785551 h 6858000"/>
              <a:gd name="connsiteX281" fmla="*/ 1805602 w 7392421"/>
              <a:gd name="connsiteY281" fmla="*/ 5790401 h 6858000"/>
              <a:gd name="connsiteX282" fmla="*/ 1763190 w 7392421"/>
              <a:gd name="connsiteY282" fmla="*/ 5785551 h 6858000"/>
              <a:gd name="connsiteX283" fmla="*/ 1720777 w 7392421"/>
              <a:gd name="connsiteY283" fmla="*/ 5790401 h 6858000"/>
              <a:gd name="connsiteX284" fmla="*/ 1691088 w 7392421"/>
              <a:gd name="connsiteY284" fmla="*/ 5790401 h 6858000"/>
              <a:gd name="connsiteX285" fmla="*/ 1618987 w 7392421"/>
              <a:gd name="connsiteY285" fmla="*/ 5775851 h 6858000"/>
              <a:gd name="connsiteX286" fmla="*/ 1602021 w 7392421"/>
              <a:gd name="connsiteY286" fmla="*/ 5785551 h 6858000"/>
              <a:gd name="connsiteX287" fmla="*/ 1576574 w 7392421"/>
              <a:gd name="connsiteY287" fmla="*/ 5775851 h 6858000"/>
              <a:gd name="connsiteX288" fmla="*/ 1428130 w 7392421"/>
              <a:gd name="connsiteY288" fmla="*/ 5775851 h 6858000"/>
              <a:gd name="connsiteX289" fmla="*/ 1357618 w 7392421"/>
              <a:gd name="connsiteY289" fmla="*/ 5775244 h 6858000"/>
              <a:gd name="connsiteX290" fmla="*/ 1317117 w 7392421"/>
              <a:gd name="connsiteY290" fmla="*/ 5772911 h 6858000"/>
              <a:gd name="connsiteX291" fmla="*/ 1318325 w 7392421"/>
              <a:gd name="connsiteY291" fmla="*/ 5772719 h 6858000"/>
              <a:gd name="connsiteX292" fmla="*/ 1373462 w 7392421"/>
              <a:gd name="connsiteY292" fmla="*/ 5772719 h 6858000"/>
              <a:gd name="connsiteX293" fmla="*/ 1407392 w 7392421"/>
              <a:gd name="connsiteY293" fmla="*/ 5769821 h 6858000"/>
              <a:gd name="connsiteX294" fmla="*/ 1420116 w 7392421"/>
              <a:gd name="connsiteY294" fmla="*/ 5766924 h 6858000"/>
              <a:gd name="connsiteX295" fmla="*/ 1471012 w 7392421"/>
              <a:gd name="connsiteY295" fmla="*/ 5766924 h 6858000"/>
              <a:gd name="connsiteX296" fmla="*/ 1526148 w 7392421"/>
              <a:gd name="connsiteY296" fmla="*/ 5766924 h 6858000"/>
              <a:gd name="connsiteX297" fmla="*/ 1581284 w 7392421"/>
              <a:gd name="connsiteY297" fmla="*/ 5766924 h 6858000"/>
              <a:gd name="connsiteX298" fmla="*/ 1606731 w 7392421"/>
              <a:gd name="connsiteY298" fmla="*/ 5761128 h 6858000"/>
              <a:gd name="connsiteX299" fmla="*/ 1644903 w 7392421"/>
              <a:gd name="connsiteY299" fmla="*/ 5761128 h 6858000"/>
              <a:gd name="connsiteX300" fmla="*/ 1661868 w 7392421"/>
              <a:gd name="connsiteY300" fmla="*/ 5761128 h 6858000"/>
              <a:gd name="connsiteX301" fmla="*/ 1708522 w 7392421"/>
              <a:gd name="connsiteY301" fmla="*/ 5764026 h 6858000"/>
              <a:gd name="connsiteX302" fmla="*/ 1725487 w 7392421"/>
              <a:gd name="connsiteY302" fmla="*/ 5755332 h 6858000"/>
              <a:gd name="connsiteX303" fmla="*/ 1742451 w 7392421"/>
              <a:gd name="connsiteY303" fmla="*/ 5755332 h 6858000"/>
              <a:gd name="connsiteX304" fmla="*/ 1746693 w 7392421"/>
              <a:gd name="connsiteY304" fmla="*/ 5749537 h 6858000"/>
              <a:gd name="connsiteX305" fmla="*/ 1801829 w 7392421"/>
              <a:gd name="connsiteY305" fmla="*/ 5749537 h 6858000"/>
              <a:gd name="connsiteX306" fmla="*/ 1801829 w 7392421"/>
              <a:gd name="connsiteY306" fmla="*/ 5755332 h 6858000"/>
              <a:gd name="connsiteX307" fmla="*/ 1907861 w 7392421"/>
              <a:gd name="connsiteY307" fmla="*/ 5755332 h 6858000"/>
              <a:gd name="connsiteX308" fmla="*/ 1933309 w 7392421"/>
              <a:gd name="connsiteY308" fmla="*/ 5755332 h 6858000"/>
              <a:gd name="connsiteX309" fmla="*/ 2030858 w 7392421"/>
              <a:gd name="connsiteY309" fmla="*/ 5749537 h 6858000"/>
              <a:gd name="connsiteX310" fmla="*/ 2030858 w 7392421"/>
              <a:gd name="connsiteY310" fmla="*/ 5740843 h 6858000"/>
              <a:gd name="connsiteX311" fmla="*/ 2035098 w 7392421"/>
              <a:gd name="connsiteY311" fmla="*/ 5737945 h 6858000"/>
              <a:gd name="connsiteX312" fmla="*/ 2043581 w 7392421"/>
              <a:gd name="connsiteY312" fmla="*/ 5740843 h 6858000"/>
              <a:gd name="connsiteX313" fmla="*/ 2124166 w 7392421"/>
              <a:gd name="connsiteY313" fmla="*/ 5740843 h 6858000"/>
              <a:gd name="connsiteX314" fmla="*/ 2141130 w 7392421"/>
              <a:gd name="connsiteY314" fmla="*/ 5746639 h 6858000"/>
              <a:gd name="connsiteX315" fmla="*/ 2170819 w 7392421"/>
              <a:gd name="connsiteY315" fmla="*/ 5746639 h 6858000"/>
              <a:gd name="connsiteX316" fmla="*/ 2200508 w 7392421"/>
              <a:gd name="connsiteY316" fmla="*/ 5735047 h 6858000"/>
              <a:gd name="connsiteX317" fmla="*/ 2213231 w 7392421"/>
              <a:gd name="connsiteY317" fmla="*/ 5732149 h 6858000"/>
              <a:gd name="connsiteX318" fmla="*/ 2230197 w 7392421"/>
              <a:gd name="connsiteY318" fmla="*/ 5732149 h 6858000"/>
              <a:gd name="connsiteX319" fmla="*/ 2234438 w 7392421"/>
              <a:gd name="connsiteY319" fmla="*/ 5729252 h 6858000"/>
              <a:gd name="connsiteX320" fmla="*/ 2230197 w 7392421"/>
              <a:gd name="connsiteY320" fmla="*/ 5723456 h 6858000"/>
              <a:gd name="connsiteX321" fmla="*/ 2179302 w 7392421"/>
              <a:gd name="connsiteY321" fmla="*/ 5717660 h 6858000"/>
              <a:gd name="connsiteX322" fmla="*/ 2166578 w 7392421"/>
              <a:gd name="connsiteY322" fmla="*/ 5711865 h 6858000"/>
              <a:gd name="connsiteX323" fmla="*/ 2128407 w 7392421"/>
              <a:gd name="connsiteY323" fmla="*/ 5700273 h 6858000"/>
              <a:gd name="connsiteX324" fmla="*/ 2119924 w 7392421"/>
              <a:gd name="connsiteY324" fmla="*/ 5703171 h 6858000"/>
              <a:gd name="connsiteX325" fmla="*/ 2111441 w 7392421"/>
              <a:gd name="connsiteY325" fmla="*/ 5697375 h 6858000"/>
              <a:gd name="connsiteX326" fmla="*/ 2073271 w 7392421"/>
              <a:gd name="connsiteY326" fmla="*/ 5682886 h 6858000"/>
              <a:gd name="connsiteX327" fmla="*/ 2043581 w 7392421"/>
              <a:gd name="connsiteY327" fmla="*/ 5691580 h 6858000"/>
              <a:gd name="connsiteX328" fmla="*/ 2039340 w 7392421"/>
              <a:gd name="connsiteY328" fmla="*/ 5688682 h 6858000"/>
              <a:gd name="connsiteX329" fmla="*/ 2009652 w 7392421"/>
              <a:gd name="connsiteY329" fmla="*/ 5688682 h 6858000"/>
              <a:gd name="connsiteX330" fmla="*/ 1950274 w 7392421"/>
              <a:gd name="connsiteY330" fmla="*/ 5697375 h 6858000"/>
              <a:gd name="connsiteX331" fmla="*/ 1946033 w 7392421"/>
              <a:gd name="connsiteY331" fmla="*/ 5691580 h 6858000"/>
              <a:gd name="connsiteX332" fmla="*/ 1937550 w 7392421"/>
              <a:gd name="connsiteY332" fmla="*/ 5665499 h 6858000"/>
              <a:gd name="connsiteX333" fmla="*/ 1907861 w 7392421"/>
              <a:gd name="connsiteY333" fmla="*/ 5665499 h 6858000"/>
              <a:gd name="connsiteX334" fmla="*/ 1899378 w 7392421"/>
              <a:gd name="connsiteY334" fmla="*/ 5677090 h 6858000"/>
              <a:gd name="connsiteX335" fmla="*/ 1873931 w 7392421"/>
              <a:gd name="connsiteY335" fmla="*/ 5688682 h 6858000"/>
              <a:gd name="connsiteX336" fmla="*/ 1865448 w 7392421"/>
              <a:gd name="connsiteY336" fmla="*/ 5691580 h 6858000"/>
              <a:gd name="connsiteX337" fmla="*/ 1848483 w 7392421"/>
              <a:gd name="connsiteY337" fmla="*/ 5691580 h 6858000"/>
              <a:gd name="connsiteX338" fmla="*/ 1831519 w 7392421"/>
              <a:gd name="connsiteY338" fmla="*/ 5691580 h 6858000"/>
              <a:gd name="connsiteX339" fmla="*/ 1823036 w 7392421"/>
              <a:gd name="connsiteY339" fmla="*/ 5697375 h 6858000"/>
              <a:gd name="connsiteX340" fmla="*/ 1818795 w 7392421"/>
              <a:gd name="connsiteY340" fmla="*/ 5714762 h 6858000"/>
              <a:gd name="connsiteX341" fmla="*/ 1801829 w 7392421"/>
              <a:gd name="connsiteY341" fmla="*/ 5714762 h 6858000"/>
              <a:gd name="connsiteX342" fmla="*/ 1797588 w 7392421"/>
              <a:gd name="connsiteY342" fmla="*/ 5706069 h 6858000"/>
              <a:gd name="connsiteX343" fmla="*/ 1763658 w 7392421"/>
              <a:gd name="connsiteY343" fmla="*/ 5697375 h 6858000"/>
              <a:gd name="connsiteX344" fmla="*/ 1755176 w 7392421"/>
              <a:gd name="connsiteY344" fmla="*/ 5700273 h 6858000"/>
              <a:gd name="connsiteX345" fmla="*/ 1738210 w 7392421"/>
              <a:gd name="connsiteY345" fmla="*/ 5700273 h 6858000"/>
              <a:gd name="connsiteX346" fmla="*/ 1729728 w 7392421"/>
              <a:gd name="connsiteY346" fmla="*/ 5706069 h 6858000"/>
              <a:gd name="connsiteX347" fmla="*/ 1725487 w 7392421"/>
              <a:gd name="connsiteY347" fmla="*/ 5697375 h 6858000"/>
              <a:gd name="connsiteX348" fmla="*/ 1721245 w 7392421"/>
              <a:gd name="connsiteY348" fmla="*/ 5697375 h 6858000"/>
              <a:gd name="connsiteX349" fmla="*/ 1683074 w 7392421"/>
              <a:gd name="connsiteY349" fmla="*/ 5703171 h 6858000"/>
              <a:gd name="connsiteX350" fmla="*/ 1640662 w 7392421"/>
              <a:gd name="connsiteY350" fmla="*/ 5697375 h 6858000"/>
              <a:gd name="connsiteX351" fmla="*/ 1598250 w 7392421"/>
              <a:gd name="connsiteY351" fmla="*/ 5700273 h 6858000"/>
              <a:gd name="connsiteX352" fmla="*/ 1547354 w 7392421"/>
              <a:gd name="connsiteY352" fmla="*/ 5700273 h 6858000"/>
              <a:gd name="connsiteX353" fmla="*/ 1543112 w 7392421"/>
              <a:gd name="connsiteY353" fmla="*/ 5700273 h 6858000"/>
              <a:gd name="connsiteX354" fmla="*/ 1543112 w 7392421"/>
              <a:gd name="connsiteY354" fmla="*/ 5703171 h 6858000"/>
              <a:gd name="connsiteX355" fmla="*/ 1555835 w 7392421"/>
              <a:gd name="connsiteY355" fmla="*/ 5708967 h 6858000"/>
              <a:gd name="connsiteX356" fmla="*/ 1564318 w 7392421"/>
              <a:gd name="connsiteY356" fmla="*/ 5714762 h 6858000"/>
              <a:gd name="connsiteX357" fmla="*/ 1551595 w 7392421"/>
              <a:gd name="connsiteY357" fmla="*/ 5717660 h 6858000"/>
              <a:gd name="connsiteX358" fmla="*/ 1581284 w 7392421"/>
              <a:gd name="connsiteY358" fmla="*/ 5726354 h 6858000"/>
              <a:gd name="connsiteX359" fmla="*/ 1594008 w 7392421"/>
              <a:gd name="connsiteY359" fmla="*/ 5732149 h 6858000"/>
              <a:gd name="connsiteX360" fmla="*/ 1581284 w 7392421"/>
              <a:gd name="connsiteY360" fmla="*/ 5737945 h 6858000"/>
              <a:gd name="connsiteX361" fmla="*/ 1551595 w 7392421"/>
              <a:gd name="connsiteY361" fmla="*/ 5732149 h 6858000"/>
              <a:gd name="connsiteX362" fmla="*/ 1543112 w 7392421"/>
              <a:gd name="connsiteY362" fmla="*/ 5732149 h 6858000"/>
              <a:gd name="connsiteX363" fmla="*/ 1496458 w 7392421"/>
              <a:gd name="connsiteY363" fmla="*/ 5737945 h 6858000"/>
              <a:gd name="connsiteX364" fmla="*/ 1466770 w 7392421"/>
              <a:gd name="connsiteY364" fmla="*/ 5732149 h 6858000"/>
              <a:gd name="connsiteX365" fmla="*/ 1462529 w 7392421"/>
              <a:gd name="connsiteY365" fmla="*/ 5732149 h 6858000"/>
              <a:gd name="connsiteX366" fmla="*/ 1428598 w 7392421"/>
              <a:gd name="connsiteY366" fmla="*/ 5737945 h 6858000"/>
              <a:gd name="connsiteX367" fmla="*/ 1405272 w 7392421"/>
              <a:gd name="connsiteY367" fmla="*/ 5733237 h 6858000"/>
              <a:gd name="connsiteX368" fmla="*/ 1388855 w 7392421"/>
              <a:gd name="connsiteY368" fmla="*/ 5728393 h 6858000"/>
              <a:gd name="connsiteX369" fmla="*/ 1394598 w 7392421"/>
              <a:gd name="connsiteY369" fmla="*/ 5725988 h 6858000"/>
              <a:gd name="connsiteX370" fmla="*/ 1400960 w 7392421"/>
              <a:gd name="connsiteY370" fmla="*/ 5717995 h 6858000"/>
              <a:gd name="connsiteX371" fmla="*/ 1426407 w 7392421"/>
              <a:gd name="connsiteY371" fmla="*/ 5710892 h 6858000"/>
              <a:gd name="connsiteX372" fmla="*/ 1400960 w 7392421"/>
              <a:gd name="connsiteY372" fmla="*/ 5693132 h 6858000"/>
              <a:gd name="connsiteX373" fmla="*/ 1379753 w 7392421"/>
              <a:gd name="connsiteY373" fmla="*/ 5682476 h 6858000"/>
              <a:gd name="connsiteX374" fmla="*/ 1371270 w 7392421"/>
              <a:gd name="connsiteY374" fmla="*/ 5678923 h 6858000"/>
              <a:gd name="connsiteX375" fmla="*/ 1350064 w 7392421"/>
              <a:gd name="connsiteY375" fmla="*/ 5686028 h 6858000"/>
              <a:gd name="connsiteX376" fmla="*/ 1345824 w 7392421"/>
              <a:gd name="connsiteY376" fmla="*/ 5700236 h 6858000"/>
              <a:gd name="connsiteX377" fmla="*/ 1341583 w 7392421"/>
              <a:gd name="connsiteY377" fmla="*/ 5703788 h 6858000"/>
              <a:gd name="connsiteX378" fmla="*/ 1341583 w 7392421"/>
              <a:gd name="connsiteY378" fmla="*/ 5686028 h 6858000"/>
              <a:gd name="connsiteX379" fmla="*/ 1333100 w 7392421"/>
              <a:gd name="connsiteY379" fmla="*/ 5678923 h 6858000"/>
              <a:gd name="connsiteX380" fmla="*/ 1299170 w 7392421"/>
              <a:gd name="connsiteY380" fmla="*/ 5675371 h 6858000"/>
              <a:gd name="connsiteX381" fmla="*/ 1299170 w 7392421"/>
              <a:gd name="connsiteY381" fmla="*/ 5671819 h 6858000"/>
              <a:gd name="connsiteX382" fmla="*/ 1298563 w 7392421"/>
              <a:gd name="connsiteY382" fmla="*/ 5672327 h 6858000"/>
              <a:gd name="connsiteX383" fmla="*/ 1294928 w 7392421"/>
              <a:gd name="connsiteY383" fmla="*/ 5654059 h 6858000"/>
              <a:gd name="connsiteX384" fmla="*/ 1277964 w 7392421"/>
              <a:gd name="connsiteY384" fmla="*/ 5629195 h 6858000"/>
              <a:gd name="connsiteX385" fmla="*/ 1316134 w 7392421"/>
              <a:gd name="connsiteY385" fmla="*/ 5625643 h 6858000"/>
              <a:gd name="connsiteX386" fmla="*/ 1354306 w 7392421"/>
              <a:gd name="connsiteY386" fmla="*/ 5622092 h 6858000"/>
              <a:gd name="connsiteX387" fmla="*/ 1400960 w 7392421"/>
              <a:gd name="connsiteY387" fmla="*/ 5622092 h 6858000"/>
              <a:gd name="connsiteX388" fmla="*/ 1413683 w 7392421"/>
              <a:gd name="connsiteY388" fmla="*/ 5625643 h 6858000"/>
              <a:gd name="connsiteX389" fmla="*/ 1464579 w 7392421"/>
              <a:gd name="connsiteY389" fmla="*/ 5625643 h 6858000"/>
              <a:gd name="connsiteX390" fmla="*/ 1473061 w 7392421"/>
              <a:gd name="connsiteY390" fmla="*/ 5622092 h 6858000"/>
              <a:gd name="connsiteX391" fmla="*/ 1511233 w 7392421"/>
              <a:gd name="connsiteY391" fmla="*/ 5629195 h 6858000"/>
              <a:gd name="connsiteX392" fmla="*/ 1587576 w 7392421"/>
              <a:gd name="connsiteY392" fmla="*/ 5629195 h 6858000"/>
              <a:gd name="connsiteX393" fmla="*/ 1608781 w 7392421"/>
              <a:gd name="connsiteY393" fmla="*/ 5629195 h 6858000"/>
              <a:gd name="connsiteX394" fmla="*/ 1634230 w 7392421"/>
              <a:gd name="connsiteY394" fmla="*/ 5629195 h 6858000"/>
              <a:gd name="connsiteX395" fmla="*/ 1680883 w 7392421"/>
              <a:gd name="connsiteY395" fmla="*/ 5632747 h 6858000"/>
              <a:gd name="connsiteX396" fmla="*/ 1719055 w 7392421"/>
              <a:gd name="connsiteY396" fmla="*/ 5632747 h 6858000"/>
              <a:gd name="connsiteX397" fmla="*/ 1757226 w 7392421"/>
              <a:gd name="connsiteY397" fmla="*/ 5632747 h 6858000"/>
              <a:gd name="connsiteX398" fmla="*/ 1769949 w 7392421"/>
              <a:gd name="connsiteY398" fmla="*/ 5632747 h 6858000"/>
              <a:gd name="connsiteX399" fmla="*/ 1833568 w 7392421"/>
              <a:gd name="connsiteY399" fmla="*/ 5629195 h 6858000"/>
              <a:gd name="connsiteX400" fmla="*/ 1846292 w 7392421"/>
              <a:gd name="connsiteY400" fmla="*/ 5618539 h 6858000"/>
              <a:gd name="connsiteX401" fmla="*/ 1850533 w 7392421"/>
              <a:gd name="connsiteY401" fmla="*/ 5607883 h 6858000"/>
              <a:gd name="connsiteX402" fmla="*/ 1897188 w 7392421"/>
              <a:gd name="connsiteY402" fmla="*/ 5593675 h 6858000"/>
              <a:gd name="connsiteX403" fmla="*/ 1931118 w 7392421"/>
              <a:gd name="connsiteY403" fmla="*/ 5600780 h 6858000"/>
              <a:gd name="connsiteX404" fmla="*/ 1935359 w 7392421"/>
              <a:gd name="connsiteY404" fmla="*/ 5600780 h 6858000"/>
              <a:gd name="connsiteX405" fmla="*/ 1965047 w 7392421"/>
              <a:gd name="connsiteY405" fmla="*/ 5593675 h 6858000"/>
              <a:gd name="connsiteX406" fmla="*/ 2011701 w 7392421"/>
              <a:gd name="connsiteY406" fmla="*/ 5600780 h 6858000"/>
              <a:gd name="connsiteX407" fmla="*/ 2020184 w 7392421"/>
              <a:gd name="connsiteY407" fmla="*/ 5600780 h 6858000"/>
              <a:gd name="connsiteX408" fmla="*/ 2049873 w 7392421"/>
              <a:gd name="connsiteY408" fmla="*/ 5593675 h 6858000"/>
              <a:gd name="connsiteX409" fmla="*/ 2062597 w 7392421"/>
              <a:gd name="connsiteY409" fmla="*/ 5600780 h 6858000"/>
              <a:gd name="connsiteX410" fmla="*/ 2049873 w 7392421"/>
              <a:gd name="connsiteY410" fmla="*/ 5607883 h 6858000"/>
              <a:gd name="connsiteX411" fmla="*/ 2020184 w 7392421"/>
              <a:gd name="connsiteY411" fmla="*/ 5618539 h 6858000"/>
              <a:gd name="connsiteX412" fmla="*/ 2032907 w 7392421"/>
              <a:gd name="connsiteY412" fmla="*/ 5622092 h 6858000"/>
              <a:gd name="connsiteX413" fmla="*/ 2024425 w 7392421"/>
              <a:gd name="connsiteY413" fmla="*/ 5629195 h 6858000"/>
              <a:gd name="connsiteX414" fmla="*/ 2011701 w 7392421"/>
              <a:gd name="connsiteY414" fmla="*/ 5636299 h 6858000"/>
              <a:gd name="connsiteX415" fmla="*/ 2011701 w 7392421"/>
              <a:gd name="connsiteY415" fmla="*/ 5639851 h 6858000"/>
              <a:gd name="connsiteX416" fmla="*/ 2015943 w 7392421"/>
              <a:gd name="connsiteY416" fmla="*/ 5639851 h 6858000"/>
              <a:gd name="connsiteX417" fmla="*/ 2066839 w 7392421"/>
              <a:gd name="connsiteY417" fmla="*/ 5639851 h 6858000"/>
              <a:gd name="connsiteX418" fmla="*/ 2109251 w 7392421"/>
              <a:gd name="connsiteY418" fmla="*/ 5643404 h 6858000"/>
              <a:gd name="connsiteX419" fmla="*/ 2151663 w 7392421"/>
              <a:gd name="connsiteY419" fmla="*/ 5636299 h 6858000"/>
              <a:gd name="connsiteX420" fmla="*/ 2189834 w 7392421"/>
              <a:gd name="connsiteY420" fmla="*/ 5643404 h 6858000"/>
              <a:gd name="connsiteX421" fmla="*/ 2194076 w 7392421"/>
              <a:gd name="connsiteY421" fmla="*/ 5643404 h 6858000"/>
              <a:gd name="connsiteX422" fmla="*/ 2198317 w 7392421"/>
              <a:gd name="connsiteY422" fmla="*/ 5632747 h 6858000"/>
              <a:gd name="connsiteX423" fmla="*/ 2206799 w 7392421"/>
              <a:gd name="connsiteY423" fmla="*/ 5639851 h 6858000"/>
              <a:gd name="connsiteX424" fmla="*/ 2223765 w 7392421"/>
              <a:gd name="connsiteY424" fmla="*/ 5639851 h 6858000"/>
              <a:gd name="connsiteX425" fmla="*/ 2232247 w 7392421"/>
              <a:gd name="connsiteY425" fmla="*/ 5643404 h 6858000"/>
              <a:gd name="connsiteX426" fmla="*/ 2266177 w 7392421"/>
              <a:gd name="connsiteY426" fmla="*/ 5632747 h 6858000"/>
              <a:gd name="connsiteX427" fmla="*/ 2270418 w 7392421"/>
              <a:gd name="connsiteY427" fmla="*/ 5622092 h 6858000"/>
              <a:gd name="connsiteX428" fmla="*/ 2287384 w 7392421"/>
              <a:gd name="connsiteY428" fmla="*/ 5622092 h 6858000"/>
              <a:gd name="connsiteX429" fmla="*/ 2291625 w 7392421"/>
              <a:gd name="connsiteY429" fmla="*/ 5643404 h 6858000"/>
              <a:gd name="connsiteX430" fmla="*/ 2300108 w 7392421"/>
              <a:gd name="connsiteY430" fmla="*/ 5650507 h 6858000"/>
              <a:gd name="connsiteX431" fmla="*/ 2317073 w 7392421"/>
              <a:gd name="connsiteY431" fmla="*/ 5650507 h 6858000"/>
              <a:gd name="connsiteX432" fmla="*/ 2334037 w 7392421"/>
              <a:gd name="connsiteY432" fmla="*/ 5650507 h 6858000"/>
              <a:gd name="connsiteX433" fmla="*/ 2342520 w 7392421"/>
              <a:gd name="connsiteY433" fmla="*/ 5654059 h 6858000"/>
              <a:gd name="connsiteX434" fmla="*/ 2367967 w 7392421"/>
              <a:gd name="connsiteY434" fmla="*/ 5668268 h 6858000"/>
              <a:gd name="connsiteX435" fmla="*/ 2376450 w 7392421"/>
              <a:gd name="connsiteY435" fmla="*/ 5682476 h 6858000"/>
              <a:gd name="connsiteX436" fmla="*/ 2406139 w 7392421"/>
              <a:gd name="connsiteY436" fmla="*/ 5682476 h 6858000"/>
              <a:gd name="connsiteX437" fmla="*/ 2414622 w 7392421"/>
              <a:gd name="connsiteY437" fmla="*/ 5650507 h 6858000"/>
              <a:gd name="connsiteX438" fmla="*/ 2418863 w 7392421"/>
              <a:gd name="connsiteY438" fmla="*/ 5643404 h 6858000"/>
              <a:gd name="connsiteX439" fmla="*/ 2478241 w 7392421"/>
              <a:gd name="connsiteY439" fmla="*/ 5654059 h 6858000"/>
              <a:gd name="connsiteX440" fmla="*/ 2507929 w 7392421"/>
              <a:gd name="connsiteY440" fmla="*/ 5654059 h 6858000"/>
              <a:gd name="connsiteX441" fmla="*/ 2512170 w 7392421"/>
              <a:gd name="connsiteY441" fmla="*/ 5650507 h 6858000"/>
              <a:gd name="connsiteX442" fmla="*/ 2541860 w 7392421"/>
              <a:gd name="connsiteY442" fmla="*/ 5661164 h 6858000"/>
              <a:gd name="connsiteX443" fmla="*/ 2580031 w 7392421"/>
              <a:gd name="connsiteY443" fmla="*/ 5643404 h 6858000"/>
              <a:gd name="connsiteX444" fmla="*/ 2588513 w 7392421"/>
              <a:gd name="connsiteY444" fmla="*/ 5636299 h 6858000"/>
              <a:gd name="connsiteX445" fmla="*/ 2596996 w 7392421"/>
              <a:gd name="connsiteY445" fmla="*/ 5639851 h 6858000"/>
              <a:gd name="connsiteX446" fmla="*/ 2635167 w 7392421"/>
              <a:gd name="connsiteY446" fmla="*/ 5625643 h 6858000"/>
              <a:gd name="connsiteX447" fmla="*/ 2647891 w 7392421"/>
              <a:gd name="connsiteY447" fmla="*/ 5618539 h 6858000"/>
              <a:gd name="connsiteX448" fmla="*/ 2698786 w 7392421"/>
              <a:gd name="connsiteY448" fmla="*/ 5611435 h 6858000"/>
              <a:gd name="connsiteX449" fmla="*/ 2703027 w 7392421"/>
              <a:gd name="connsiteY449" fmla="*/ 5604331 h 6858000"/>
              <a:gd name="connsiteX450" fmla="*/ 2698786 w 7392421"/>
              <a:gd name="connsiteY450" fmla="*/ 5600780 h 6858000"/>
              <a:gd name="connsiteX451" fmla="*/ 2681820 w 7392421"/>
              <a:gd name="connsiteY451" fmla="*/ 5600780 h 6858000"/>
              <a:gd name="connsiteX452" fmla="*/ 2669097 w 7392421"/>
              <a:gd name="connsiteY452" fmla="*/ 5597227 h 6858000"/>
              <a:gd name="connsiteX453" fmla="*/ 2639408 w 7392421"/>
              <a:gd name="connsiteY453" fmla="*/ 5583018 h 6858000"/>
              <a:gd name="connsiteX454" fmla="*/ 2609719 w 7392421"/>
              <a:gd name="connsiteY454" fmla="*/ 5583018 h 6858000"/>
              <a:gd name="connsiteX455" fmla="*/ 2592755 w 7392421"/>
              <a:gd name="connsiteY455" fmla="*/ 5590123 h 6858000"/>
              <a:gd name="connsiteX456" fmla="*/ 2512170 w 7392421"/>
              <a:gd name="connsiteY456" fmla="*/ 5590123 h 6858000"/>
              <a:gd name="connsiteX457" fmla="*/ 2503687 w 7392421"/>
              <a:gd name="connsiteY457" fmla="*/ 5593675 h 6858000"/>
              <a:gd name="connsiteX458" fmla="*/ 2499447 w 7392421"/>
              <a:gd name="connsiteY458" fmla="*/ 5590123 h 6858000"/>
              <a:gd name="connsiteX459" fmla="*/ 2499447 w 7392421"/>
              <a:gd name="connsiteY459" fmla="*/ 5579466 h 6858000"/>
              <a:gd name="connsiteX460" fmla="*/ 2401898 w 7392421"/>
              <a:gd name="connsiteY460" fmla="*/ 5572363 h 6858000"/>
              <a:gd name="connsiteX461" fmla="*/ 2376450 w 7392421"/>
              <a:gd name="connsiteY461" fmla="*/ 5572363 h 6858000"/>
              <a:gd name="connsiteX462" fmla="*/ 2270418 w 7392421"/>
              <a:gd name="connsiteY462" fmla="*/ 5572363 h 6858000"/>
              <a:gd name="connsiteX463" fmla="*/ 2270418 w 7392421"/>
              <a:gd name="connsiteY463" fmla="*/ 5579466 h 6858000"/>
              <a:gd name="connsiteX464" fmla="*/ 2215282 w 7392421"/>
              <a:gd name="connsiteY464" fmla="*/ 5579466 h 6858000"/>
              <a:gd name="connsiteX465" fmla="*/ 2211040 w 7392421"/>
              <a:gd name="connsiteY465" fmla="*/ 5572363 h 6858000"/>
              <a:gd name="connsiteX466" fmla="*/ 2194076 w 7392421"/>
              <a:gd name="connsiteY466" fmla="*/ 5572363 h 6858000"/>
              <a:gd name="connsiteX467" fmla="*/ 2177111 w 7392421"/>
              <a:gd name="connsiteY467" fmla="*/ 5561706 h 6858000"/>
              <a:gd name="connsiteX468" fmla="*/ 2130457 w 7392421"/>
              <a:gd name="connsiteY468" fmla="*/ 5565259 h 6858000"/>
              <a:gd name="connsiteX469" fmla="*/ 2113492 w 7392421"/>
              <a:gd name="connsiteY469" fmla="*/ 5565259 h 6858000"/>
              <a:gd name="connsiteX470" fmla="*/ 2075321 w 7392421"/>
              <a:gd name="connsiteY470" fmla="*/ 5565259 h 6858000"/>
              <a:gd name="connsiteX471" fmla="*/ 2049873 w 7392421"/>
              <a:gd name="connsiteY471" fmla="*/ 5558154 h 6858000"/>
              <a:gd name="connsiteX472" fmla="*/ 1994737 w 7392421"/>
              <a:gd name="connsiteY472" fmla="*/ 5558154 h 6858000"/>
              <a:gd name="connsiteX473" fmla="*/ 1939601 w 7392421"/>
              <a:gd name="connsiteY473" fmla="*/ 5558154 h 6858000"/>
              <a:gd name="connsiteX474" fmla="*/ 1888705 w 7392421"/>
              <a:gd name="connsiteY474" fmla="*/ 5558154 h 6858000"/>
              <a:gd name="connsiteX475" fmla="*/ 1875982 w 7392421"/>
              <a:gd name="connsiteY475" fmla="*/ 5554603 h 6858000"/>
              <a:gd name="connsiteX476" fmla="*/ 1842051 w 7392421"/>
              <a:gd name="connsiteY476" fmla="*/ 5551051 h 6858000"/>
              <a:gd name="connsiteX477" fmla="*/ 1786914 w 7392421"/>
              <a:gd name="connsiteY477" fmla="*/ 5551051 h 6858000"/>
              <a:gd name="connsiteX478" fmla="*/ 1744502 w 7392421"/>
              <a:gd name="connsiteY478" fmla="*/ 5547499 h 6858000"/>
              <a:gd name="connsiteX479" fmla="*/ 1706331 w 7392421"/>
              <a:gd name="connsiteY479" fmla="*/ 5540394 h 6858000"/>
              <a:gd name="connsiteX480" fmla="*/ 1608781 w 7392421"/>
              <a:gd name="connsiteY480" fmla="*/ 5540394 h 6858000"/>
              <a:gd name="connsiteX481" fmla="*/ 1571370 w 7392421"/>
              <a:gd name="connsiteY481" fmla="*/ 5539713 h 6858000"/>
              <a:gd name="connsiteX482" fmla="*/ 1582175 w 7392421"/>
              <a:gd name="connsiteY482" fmla="*/ 5526039 h 6858000"/>
              <a:gd name="connsiteX483" fmla="*/ 1584828 w 7392421"/>
              <a:gd name="connsiteY483" fmla="*/ 5525054 h 6858000"/>
              <a:gd name="connsiteX484" fmla="*/ 1606349 w 7392421"/>
              <a:gd name="connsiteY484" fmla="*/ 5526522 h 6858000"/>
              <a:gd name="connsiteX485" fmla="*/ 1635508 w 7392421"/>
              <a:gd name="connsiteY485" fmla="*/ 5524750 h 6858000"/>
              <a:gd name="connsiteX486" fmla="*/ 1686403 w 7392421"/>
              <a:gd name="connsiteY486" fmla="*/ 5524750 h 6858000"/>
              <a:gd name="connsiteX487" fmla="*/ 1707609 w 7392421"/>
              <a:gd name="connsiteY487" fmla="*/ 5505858 h 6858000"/>
              <a:gd name="connsiteX488" fmla="*/ 1699127 w 7392421"/>
              <a:gd name="connsiteY488" fmla="*/ 5482241 h 6858000"/>
              <a:gd name="connsiteX489" fmla="*/ 1677921 w 7392421"/>
              <a:gd name="connsiteY489" fmla="*/ 5482241 h 6858000"/>
              <a:gd name="connsiteX490" fmla="*/ 1656714 w 7392421"/>
              <a:gd name="connsiteY490" fmla="*/ 5468070 h 6858000"/>
              <a:gd name="connsiteX491" fmla="*/ 1631266 w 7392421"/>
              <a:gd name="connsiteY491" fmla="*/ 5444454 h 6858000"/>
              <a:gd name="connsiteX492" fmla="*/ 1593095 w 7392421"/>
              <a:gd name="connsiteY492" fmla="*/ 5430284 h 6858000"/>
              <a:gd name="connsiteX493" fmla="*/ 1554923 w 7392421"/>
              <a:gd name="connsiteY493" fmla="*/ 5430284 h 6858000"/>
              <a:gd name="connsiteX494" fmla="*/ 1495547 w 7392421"/>
              <a:gd name="connsiteY494" fmla="*/ 5435007 h 6858000"/>
              <a:gd name="connsiteX495" fmla="*/ 1487064 w 7392421"/>
              <a:gd name="connsiteY495" fmla="*/ 5430284 h 6858000"/>
              <a:gd name="connsiteX496" fmla="*/ 1491305 w 7392421"/>
              <a:gd name="connsiteY496" fmla="*/ 5416113 h 6858000"/>
              <a:gd name="connsiteX497" fmla="*/ 1516753 w 7392421"/>
              <a:gd name="connsiteY497" fmla="*/ 5406667 h 6858000"/>
              <a:gd name="connsiteX498" fmla="*/ 1525234 w 7392421"/>
              <a:gd name="connsiteY498" fmla="*/ 5373604 h 6858000"/>
              <a:gd name="connsiteX499" fmla="*/ 1482822 w 7392421"/>
              <a:gd name="connsiteY499" fmla="*/ 5368880 h 6858000"/>
              <a:gd name="connsiteX500" fmla="*/ 1499788 w 7392421"/>
              <a:gd name="connsiteY500" fmla="*/ 5364157 h 6858000"/>
              <a:gd name="connsiteX501" fmla="*/ 1537959 w 7392421"/>
              <a:gd name="connsiteY501" fmla="*/ 5364157 h 6858000"/>
              <a:gd name="connsiteX502" fmla="*/ 1576130 w 7392421"/>
              <a:gd name="connsiteY502" fmla="*/ 5349988 h 6858000"/>
              <a:gd name="connsiteX503" fmla="*/ 1584613 w 7392421"/>
              <a:gd name="connsiteY503" fmla="*/ 5321647 h 6858000"/>
              <a:gd name="connsiteX504" fmla="*/ 1563406 w 7392421"/>
              <a:gd name="connsiteY504" fmla="*/ 5307477 h 6858000"/>
              <a:gd name="connsiteX505" fmla="*/ 1529476 w 7392421"/>
              <a:gd name="connsiteY505" fmla="*/ 5312200 h 6858000"/>
              <a:gd name="connsiteX506" fmla="*/ 1457375 w 7392421"/>
              <a:gd name="connsiteY506" fmla="*/ 5321647 h 6858000"/>
              <a:gd name="connsiteX507" fmla="*/ 1448892 w 7392421"/>
              <a:gd name="connsiteY507" fmla="*/ 5316924 h 6858000"/>
              <a:gd name="connsiteX508" fmla="*/ 1389514 w 7392421"/>
              <a:gd name="connsiteY508" fmla="*/ 5307477 h 6858000"/>
              <a:gd name="connsiteX509" fmla="*/ 1300448 w 7392421"/>
              <a:gd name="connsiteY509" fmla="*/ 5298031 h 6858000"/>
              <a:gd name="connsiteX510" fmla="*/ 1296206 w 7392421"/>
              <a:gd name="connsiteY510" fmla="*/ 5298031 h 6858000"/>
              <a:gd name="connsiteX511" fmla="*/ 1296206 w 7392421"/>
              <a:gd name="connsiteY511" fmla="*/ 5293308 h 6858000"/>
              <a:gd name="connsiteX512" fmla="*/ 1300448 w 7392421"/>
              <a:gd name="connsiteY512" fmla="*/ 5283861 h 6858000"/>
              <a:gd name="connsiteX513" fmla="*/ 1313172 w 7392421"/>
              <a:gd name="connsiteY513" fmla="*/ 5283861 h 6858000"/>
              <a:gd name="connsiteX514" fmla="*/ 1389514 w 7392421"/>
              <a:gd name="connsiteY514" fmla="*/ 5283861 h 6858000"/>
              <a:gd name="connsiteX515" fmla="*/ 1402239 w 7392421"/>
              <a:gd name="connsiteY515" fmla="*/ 5274414 h 6858000"/>
              <a:gd name="connsiteX516" fmla="*/ 1423445 w 7392421"/>
              <a:gd name="connsiteY516" fmla="*/ 5255520 h 6858000"/>
              <a:gd name="connsiteX517" fmla="*/ 1474339 w 7392421"/>
              <a:gd name="connsiteY517" fmla="*/ 5255520 h 6858000"/>
              <a:gd name="connsiteX518" fmla="*/ 1512511 w 7392421"/>
              <a:gd name="connsiteY518" fmla="*/ 5246073 h 6858000"/>
              <a:gd name="connsiteX519" fmla="*/ 1510697 w 7392421"/>
              <a:gd name="connsiteY519" fmla="*/ 5244861 h 6858000"/>
              <a:gd name="connsiteX520" fmla="*/ 1932452 w 7392421"/>
              <a:gd name="connsiteY520" fmla="*/ 5244861 h 6858000"/>
              <a:gd name="connsiteX521" fmla="*/ 1932529 w 7392421"/>
              <a:gd name="connsiteY521" fmla="*/ 5240624 h 6858000"/>
              <a:gd name="connsiteX522" fmla="*/ 1937300 w 7392421"/>
              <a:gd name="connsiteY522" fmla="*/ 5226765 h 6858000"/>
              <a:gd name="connsiteX523" fmla="*/ 1941443 w 7392421"/>
              <a:gd name="connsiteY523" fmla="*/ 5225733 h 6858000"/>
              <a:gd name="connsiteX524" fmla="*/ 1942125 w 7392421"/>
              <a:gd name="connsiteY524" fmla="*/ 5222742 h 6858000"/>
              <a:gd name="connsiteX525" fmla="*/ 1947955 w 7392421"/>
              <a:gd name="connsiteY525" fmla="*/ 5215768 h 6858000"/>
              <a:gd name="connsiteX526" fmla="*/ 1967564 w 7392421"/>
              <a:gd name="connsiteY526" fmla="*/ 5201045 h 6858000"/>
              <a:gd name="connsiteX527" fmla="*/ 1979397 w 7392421"/>
              <a:gd name="connsiteY527" fmla="*/ 5195815 h 6858000"/>
              <a:gd name="connsiteX528" fmla="*/ 1945253 w 7392421"/>
              <a:gd name="connsiteY528" fmla="*/ 5185189 h 6858000"/>
              <a:gd name="connsiteX529" fmla="*/ 1885875 w 7392421"/>
              <a:gd name="connsiteY529" fmla="*/ 5169351 h 6858000"/>
              <a:gd name="connsiteX530" fmla="*/ 1877392 w 7392421"/>
              <a:gd name="connsiteY530" fmla="*/ 5161433 h 6858000"/>
              <a:gd name="connsiteX531" fmla="*/ 1805292 w 7392421"/>
              <a:gd name="connsiteY531" fmla="*/ 5177272 h 6858000"/>
              <a:gd name="connsiteX532" fmla="*/ 1771361 w 7392421"/>
              <a:gd name="connsiteY532" fmla="*/ 5185189 h 6858000"/>
              <a:gd name="connsiteX533" fmla="*/ 1750154 w 7392421"/>
              <a:gd name="connsiteY533" fmla="*/ 5161433 h 6858000"/>
              <a:gd name="connsiteX534" fmla="*/ 1758637 w 7392421"/>
              <a:gd name="connsiteY534" fmla="*/ 5113917 h 6858000"/>
              <a:gd name="connsiteX535" fmla="*/ 1796809 w 7392421"/>
              <a:gd name="connsiteY535" fmla="*/ 5090160 h 6858000"/>
              <a:gd name="connsiteX536" fmla="*/ 1834979 w 7392421"/>
              <a:gd name="connsiteY536" fmla="*/ 5090160 h 6858000"/>
              <a:gd name="connsiteX537" fmla="*/ 1851945 w 7392421"/>
              <a:gd name="connsiteY537" fmla="*/ 5082241 h 6858000"/>
              <a:gd name="connsiteX538" fmla="*/ 1809533 w 7392421"/>
              <a:gd name="connsiteY538" fmla="*/ 5074322 h 6858000"/>
              <a:gd name="connsiteX539" fmla="*/ 1818015 w 7392421"/>
              <a:gd name="connsiteY539" fmla="*/ 5018887 h 6858000"/>
              <a:gd name="connsiteX540" fmla="*/ 1843462 w 7392421"/>
              <a:gd name="connsiteY540" fmla="*/ 5003051 h 6858000"/>
              <a:gd name="connsiteX541" fmla="*/ 1847704 w 7392421"/>
              <a:gd name="connsiteY541" fmla="*/ 4979292 h 6858000"/>
              <a:gd name="connsiteX542" fmla="*/ 1839221 w 7392421"/>
              <a:gd name="connsiteY542" fmla="*/ 4971373 h 6858000"/>
              <a:gd name="connsiteX543" fmla="*/ 1779844 w 7392421"/>
              <a:gd name="connsiteY543" fmla="*/ 4979292 h 6858000"/>
              <a:gd name="connsiteX544" fmla="*/ 1741673 w 7392421"/>
              <a:gd name="connsiteY544" fmla="*/ 4979292 h 6858000"/>
              <a:gd name="connsiteX545" fmla="*/ 1703501 w 7392421"/>
              <a:gd name="connsiteY545" fmla="*/ 4955534 h 6858000"/>
              <a:gd name="connsiteX546" fmla="*/ 1678053 w 7392421"/>
              <a:gd name="connsiteY546" fmla="*/ 4915939 h 6858000"/>
              <a:gd name="connsiteX547" fmla="*/ 1656846 w 7392421"/>
              <a:gd name="connsiteY547" fmla="*/ 4892180 h 6858000"/>
              <a:gd name="connsiteX548" fmla="*/ 1635640 w 7392421"/>
              <a:gd name="connsiteY548" fmla="*/ 4892180 h 6858000"/>
              <a:gd name="connsiteX549" fmla="*/ 1627159 w 7392421"/>
              <a:gd name="connsiteY549" fmla="*/ 4852585 h 6858000"/>
              <a:gd name="connsiteX550" fmla="*/ 1630228 w 7392421"/>
              <a:gd name="connsiteY550" fmla="*/ 4842349 h 6858000"/>
              <a:gd name="connsiteX551" fmla="*/ 1625451 w 7392421"/>
              <a:gd name="connsiteY551" fmla="*/ 4844514 h 6858000"/>
              <a:gd name="connsiteX552" fmla="*/ 1617236 w 7392421"/>
              <a:gd name="connsiteY552" fmla="*/ 4837637 h 6858000"/>
              <a:gd name="connsiteX553" fmla="*/ 1583316 w 7392421"/>
              <a:gd name="connsiteY553" fmla="*/ 4831439 h 6858000"/>
              <a:gd name="connsiteX554" fmla="*/ 1545157 w 7392421"/>
              <a:gd name="connsiteY554" fmla="*/ 4831439 h 6858000"/>
              <a:gd name="connsiteX555" fmla="*/ 1540916 w 7392421"/>
              <a:gd name="connsiteY555" fmla="*/ 4794245 h 6858000"/>
              <a:gd name="connsiteX556" fmla="*/ 1490036 w 7392421"/>
              <a:gd name="connsiteY556" fmla="*/ 4775649 h 6858000"/>
              <a:gd name="connsiteX557" fmla="*/ 1477316 w 7392421"/>
              <a:gd name="connsiteY557" fmla="*/ 4781847 h 6858000"/>
              <a:gd name="connsiteX558" fmla="*/ 1468837 w 7392421"/>
              <a:gd name="connsiteY558" fmla="*/ 4763251 h 6858000"/>
              <a:gd name="connsiteX559" fmla="*/ 1477316 w 7392421"/>
              <a:gd name="connsiteY559" fmla="*/ 4744654 h 6858000"/>
              <a:gd name="connsiteX560" fmla="*/ 1511237 w 7392421"/>
              <a:gd name="connsiteY560" fmla="*/ 4750854 h 6858000"/>
              <a:gd name="connsiteX561" fmla="*/ 1549397 w 7392421"/>
              <a:gd name="connsiteY561" fmla="*/ 4738456 h 6858000"/>
              <a:gd name="connsiteX562" fmla="*/ 1562117 w 7392421"/>
              <a:gd name="connsiteY562" fmla="*/ 4701262 h 6858000"/>
              <a:gd name="connsiteX563" fmla="*/ 1583316 w 7392421"/>
              <a:gd name="connsiteY563" fmla="*/ 4688864 h 6858000"/>
              <a:gd name="connsiteX564" fmla="*/ 1634196 w 7392421"/>
              <a:gd name="connsiteY564" fmla="*/ 4713660 h 6858000"/>
              <a:gd name="connsiteX565" fmla="*/ 1655396 w 7392421"/>
              <a:gd name="connsiteY565" fmla="*/ 4713660 h 6858000"/>
              <a:gd name="connsiteX566" fmla="*/ 1663876 w 7392421"/>
              <a:gd name="connsiteY566" fmla="*/ 4695064 h 6858000"/>
              <a:gd name="connsiteX567" fmla="*/ 1659636 w 7392421"/>
              <a:gd name="connsiteY567" fmla="*/ 4664069 h 6858000"/>
              <a:gd name="connsiteX568" fmla="*/ 1634196 w 7392421"/>
              <a:gd name="connsiteY568" fmla="*/ 4639273 h 6858000"/>
              <a:gd name="connsiteX569" fmla="*/ 1629956 w 7392421"/>
              <a:gd name="connsiteY569" fmla="*/ 4626877 h 6858000"/>
              <a:gd name="connsiteX570" fmla="*/ 1638436 w 7392421"/>
              <a:gd name="connsiteY570" fmla="*/ 4620677 h 6858000"/>
              <a:gd name="connsiteX571" fmla="*/ 1680836 w 7392421"/>
              <a:gd name="connsiteY571" fmla="*/ 4626877 h 6858000"/>
              <a:gd name="connsiteX572" fmla="*/ 1685076 w 7392421"/>
              <a:gd name="connsiteY572" fmla="*/ 4626877 h 6858000"/>
              <a:gd name="connsiteX573" fmla="*/ 1685076 w 7392421"/>
              <a:gd name="connsiteY573" fmla="*/ 4614479 h 6858000"/>
              <a:gd name="connsiteX574" fmla="*/ 1689315 w 7392421"/>
              <a:gd name="connsiteY574" fmla="*/ 4595882 h 6858000"/>
              <a:gd name="connsiteX575" fmla="*/ 1718995 w 7392421"/>
              <a:gd name="connsiteY575" fmla="*/ 4595882 h 6858000"/>
              <a:gd name="connsiteX576" fmla="*/ 1680836 w 7392421"/>
              <a:gd name="connsiteY576" fmla="*/ 4577286 h 6858000"/>
              <a:gd name="connsiteX577" fmla="*/ 1676596 w 7392421"/>
              <a:gd name="connsiteY577" fmla="*/ 4558688 h 6858000"/>
              <a:gd name="connsiteX578" fmla="*/ 1663876 w 7392421"/>
              <a:gd name="connsiteY578" fmla="*/ 4521496 h 6858000"/>
              <a:gd name="connsiteX579" fmla="*/ 1646916 w 7392421"/>
              <a:gd name="connsiteY579" fmla="*/ 4521496 h 6858000"/>
              <a:gd name="connsiteX580" fmla="*/ 1646916 w 7392421"/>
              <a:gd name="connsiteY580" fmla="*/ 4509098 h 6858000"/>
              <a:gd name="connsiteX581" fmla="*/ 1646916 w 7392421"/>
              <a:gd name="connsiteY581" fmla="*/ 4502899 h 6858000"/>
              <a:gd name="connsiteX582" fmla="*/ 1727476 w 7392421"/>
              <a:gd name="connsiteY582" fmla="*/ 4478103 h 6858000"/>
              <a:gd name="connsiteX583" fmla="*/ 1778356 w 7392421"/>
              <a:gd name="connsiteY583" fmla="*/ 4447109 h 6858000"/>
              <a:gd name="connsiteX584" fmla="*/ 1786835 w 7392421"/>
              <a:gd name="connsiteY584" fmla="*/ 4434711 h 6858000"/>
              <a:gd name="connsiteX585" fmla="*/ 1774116 w 7392421"/>
              <a:gd name="connsiteY585" fmla="*/ 4422314 h 6858000"/>
              <a:gd name="connsiteX586" fmla="*/ 1735955 w 7392421"/>
              <a:gd name="connsiteY586" fmla="*/ 4422314 h 6858000"/>
              <a:gd name="connsiteX587" fmla="*/ 1727476 w 7392421"/>
              <a:gd name="connsiteY587" fmla="*/ 4416115 h 6858000"/>
              <a:gd name="connsiteX588" fmla="*/ 1731716 w 7392421"/>
              <a:gd name="connsiteY588" fmla="*/ 4403718 h 6858000"/>
              <a:gd name="connsiteX589" fmla="*/ 1757156 w 7392421"/>
              <a:gd name="connsiteY589" fmla="*/ 4391320 h 6858000"/>
              <a:gd name="connsiteX590" fmla="*/ 1795316 w 7392421"/>
              <a:gd name="connsiteY590" fmla="*/ 4391320 h 6858000"/>
              <a:gd name="connsiteX591" fmla="*/ 1799555 w 7392421"/>
              <a:gd name="connsiteY591" fmla="*/ 4366524 h 6858000"/>
              <a:gd name="connsiteX592" fmla="*/ 1799555 w 7392421"/>
              <a:gd name="connsiteY592" fmla="*/ 4354126 h 6858000"/>
              <a:gd name="connsiteX593" fmla="*/ 1735955 w 7392421"/>
              <a:gd name="connsiteY593" fmla="*/ 4316933 h 6858000"/>
              <a:gd name="connsiteX594" fmla="*/ 1587556 w 7392421"/>
              <a:gd name="connsiteY594" fmla="*/ 4329331 h 6858000"/>
              <a:gd name="connsiteX595" fmla="*/ 1566356 w 7392421"/>
              <a:gd name="connsiteY595" fmla="*/ 4316933 h 6858000"/>
              <a:gd name="connsiteX596" fmla="*/ 1587556 w 7392421"/>
              <a:gd name="connsiteY596" fmla="*/ 4304535 h 6858000"/>
              <a:gd name="connsiteX597" fmla="*/ 1638436 w 7392421"/>
              <a:gd name="connsiteY597" fmla="*/ 4292137 h 6858000"/>
              <a:gd name="connsiteX598" fmla="*/ 1693556 w 7392421"/>
              <a:gd name="connsiteY598" fmla="*/ 4292137 h 6858000"/>
              <a:gd name="connsiteX599" fmla="*/ 1778356 w 7392421"/>
              <a:gd name="connsiteY599" fmla="*/ 4285939 h 6858000"/>
              <a:gd name="connsiteX600" fmla="*/ 1922515 w 7392421"/>
              <a:gd name="connsiteY600" fmla="*/ 4205354 h 6858000"/>
              <a:gd name="connsiteX601" fmla="*/ 1973395 w 7392421"/>
              <a:gd name="connsiteY601" fmla="*/ 4186758 h 6858000"/>
              <a:gd name="connsiteX602" fmla="*/ 1990355 w 7392421"/>
              <a:gd name="connsiteY602" fmla="*/ 4180558 h 6858000"/>
              <a:gd name="connsiteX603" fmla="*/ 1973395 w 7392421"/>
              <a:gd name="connsiteY603" fmla="*/ 4168161 h 6858000"/>
              <a:gd name="connsiteX604" fmla="*/ 1752915 w 7392421"/>
              <a:gd name="connsiteY604" fmla="*/ 4168161 h 6858000"/>
              <a:gd name="connsiteX605" fmla="*/ 1689315 w 7392421"/>
              <a:gd name="connsiteY605" fmla="*/ 4106171 h 6858000"/>
              <a:gd name="connsiteX606" fmla="*/ 1689315 w 7392421"/>
              <a:gd name="connsiteY606" fmla="*/ 4093775 h 6858000"/>
              <a:gd name="connsiteX607" fmla="*/ 1706275 w 7392421"/>
              <a:gd name="connsiteY607" fmla="*/ 4044184 h 6858000"/>
              <a:gd name="connsiteX608" fmla="*/ 1709369 w 7392421"/>
              <a:gd name="connsiteY608" fmla="*/ 4034234 h 6858000"/>
              <a:gd name="connsiteX609" fmla="*/ 1615341 w 7392421"/>
              <a:gd name="connsiteY609" fmla="*/ 4034234 h 6858000"/>
              <a:gd name="connsiteX610" fmla="*/ 1589894 w 7392421"/>
              <a:gd name="connsiteY610" fmla="*/ 4021650 h 6858000"/>
              <a:gd name="connsiteX611" fmla="*/ 1572928 w 7392421"/>
              <a:gd name="connsiteY611" fmla="*/ 4034234 h 6858000"/>
              <a:gd name="connsiteX612" fmla="*/ 1500827 w 7392421"/>
              <a:gd name="connsiteY612" fmla="*/ 4015358 h 6858000"/>
              <a:gd name="connsiteX613" fmla="*/ 1471138 w 7392421"/>
              <a:gd name="connsiteY613" fmla="*/ 4015358 h 6858000"/>
              <a:gd name="connsiteX614" fmla="*/ 1428725 w 7392421"/>
              <a:gd name="connsiteY614" fmla="*/ 4021650 h 6858000"/>
              <a:gd name="connsiteX615" fmla="*/ 1386313 w 7392421"/>
              <a:gd name="connsiteY615" fmla="*/ 4015358 h 6858000"/>
              <a:gd name="connsiteX616" fmla="*/ 1365106 w 7392421"/>
              <a:gd name="connsiteY616" fmla="*/ 4021650 h 6858000"/>
              <a:gd name="connsiteX617" fmla="*/ 1203939 w 7392421"/>
              <a:gd name="connsiteY617" fmla="*/ 4021650 h 6858000"/>
              <a:gd name="connsiteX618" fmla="*/ 1102148 w 7392421"/>
              <a:gd name="connsiteY618" fmla="*/ 4015358 h 6858000"/>
              <a:gd name="connsiteX619" fmla="*/ 1080942 w 7392421"/>
              <a:gd name="connsiteY619" fmla="*/ 3996483 h 6858000"/>
              <a:gd name="connsiteX620" fmla="*/ 1119114 w 7392421"/>
              <a:gd name="connsiteY620" fmla="*/ 3983899 h 6858000"/>
              <a:gd name="connsiteX621" fmla="*/ 1170009 w 7392421"/>
              <a:gd name="connsiteY621" fmla="*/ 3983899 h 6858000"/>
              <a:gd name="connsiteX622" fmla="*/ 1191215 w 7392421"/>
              <a:gd name="connsiteY622" fmla="*/ 3958731 h 6858000"/>
              <a:gd name="connsiteX623" fmla="*/ 1203939 w 7392421"/>
              <a:gd name="connsiteY623" fmla="*/ 3946147 h 6858000"/>
              <a:gd name="connsiteX624" fmla="*/ 1280281 w 7392421"/>
              <a:gd name="connsiteY624" fmla="*/ 3946147 h 6858000"/>
              <a:gd name="connsiteX625" fmla="*/ 1293005 w 7392421"/>
              <a:gd name="connsiteY625" fmla="*/ 3946147 h 6858000"/>
              <a:gd name="connsiteX626" fmla="*/ 1297247 w 7392421"/>
              <a:gd name="connsiteY626" fmla="*/ 3933564 h 6858000"/>
              <a:gd name="connsiteX627" fmla="*/ 1297247 w 7392421"/>
              <a:gd name="connsiteY627" fmla="*/ 3927272 h 6858000"/>
              <a:gd name="connsiteX628" fmla="*/ 1293005 w 7392421"/>
              <a:gd name="connsiteY628" fmla="*/ 3927272 h 6858000"/>
              <a:gd name="connsiteX629" fmla="*/ 1203939 w 7392421"/>
              <a:gd name="connsiteY629" fmla="*/ 3914688 h 6858000"/>
              <a:gd name="connsiteX630" fmla="*/ 1144561 w 7392421"/>
              <a:gd name="connsiteY630" fmla="*/ 3902104 h 6858000"/>
              <a:gd name="connsiteX631" fmla="*/ 1136078 w 7392421"/>
              <a:gd name="connsiteY631" fmla="*/ 3895813 h 6858000"/>
              <a:gd name="connsiteX632" fmla="*/ 1063978 w 7392421"/>
              <a:gd name="connsiteY632" fmla="*/ 3908397 h 6858000"/>
              <a:gd name="connsiteX633" fmla="*/ 1030047 w 7392421"/>
              <a:gd name="connsiteY633" fmla="*/ 3914688 h 6858000"/>
              <a:gd name="connsiteX634" fmla="*/ 1008840 w 7392421"/>
              <a:gd name="connsiteY634" fmla="*/ 3895813 h 6858000"/>
              <a:gd name="connsiteX635" fmla="*/ 1017323 w 7392421"/>
              <a:gd name="connsiteY635" fmla="*/ 3858061 h 6858000"/>
              <a:gd name="connsiteX636" fmla="*/ 1055495 w 7392421"/>
              <a:gd name="connsiteY636" fmla="*/ 3839186 h 6858000"/>
              <a:gd name="connsiteX637" fmla="*/ 1093665 w 7392421"/>
              <a:gd name="connsiteY637" fmla="*/ 3839186 h 6858000"/>
              <a:gd name="connsiteX638" fmla="*/ 1110631 w 7392421"/>
              <a:gd name="connsiteY638" fmla="*/ 3832895 h 6858000"/>
              <a:gd name="connsiteX639" fmla="*/ 1068219 w 7392421"/>
              <a:gd name="connsiteY639" fmla="*/ 3826602 h 6858000"/>
              <a:gd name="connsiteX640" fmla="*/ 1076701 w 7392421"/>
              <a:gd name="connsiteY640" fmla="*/ 3782559 h 6858000"/>
              <a:gd name="connsiteX641" fmla="*/ 1102148 w 7392421"/>
              <a:gd name="connsiteY641" fmla="*/ 3769977 h 6858000"/>
              <a:gd name="connsiteX642" fmla="*/ 1106390 w 7392421"/>
              <a:gd name="connsiteY642" fmla="*/ 3751100 h 6858000"/>
              <a:gd name="connsiteX643" fmla="*/ 1097907 w 7392421"/>
              <a:gd name="connsiteY643" fmla="*/ 3744809 h 6858000"/>
              <a:gd name="connsiteX644" fmla="*/ 1038530 w 7392421"/>
              <a:gd name="connsiteY644" fmla="*/ 3751100 h 6858000"/>
              <a:gd name="connsiteX645" fmla="*/ 1000359 w 7392421"/>
              <a:gd name="connsiteY645" fmla="*/ 3751100 h 6858000"/>
              <a:gd name="connsiteX646" fmla="*/ 962187 w 7392421"/>
              <a:gd name="connsiteY646" fmla="*/ 3732225 h 6858000"/>
              <a:gd name="connsiteX647" fmla="*/ 936740 w 7392421"/>
              <a:gd name="connsiteY647" fmla="*/ 3700766 h 6858000"/>
              <a:gd name="connsiteX648" fmla="*/ 915532 w 7392421"/>
              <a:gd name="connsiteY648" fmla="*/ 3681889 h 6858000"/>
              <a:gd name="connsiteX649" fmla="*/ 894326 w 7392421"/>
              <a:gd name="connsiteY649" fmla="*/ 3681889 h 6858000"/>
              <a:gd name="connsiteX650" fmla="*/ 885845 w 7392421"/>
              <a:gd name="connsiteY650" fmla="*/ 3650430 h 6858000"/>
              <a:gd name="connsiteX651" fmla="*/ 907051 w 7392421"/>
              <a:gd name="connsiteY651" fmla="*/ 3625264 h 6858000"/>
              <a:gd name="connsiteX652" fmla="*/ 957946 w 7392421"/>
              <a:gd name="connsiteY652" fmla="*/ 3625264 h 6858000"/>
              <a:gd name="connsiteX653" fmla="*/ 1013082 w 7392421"/>
              <a:gd name="connsiteY653" fmla="*/ 3625264 h 6858000"/>
              <a:gd name="connsiteX654" fmla="*/ 1059736 w 7392421"/>
              <a:gd name="connsiteY654" fmla="*/ 3612680 h 6858000"/>
              <a:gd name="connsiteX655" fmla="*/ 1065471 w 7392421"/>
              <a:gd name="connsiteY655" fmla="*/ 3606894 h 6858000"/>
              <a:gd name="connsiteX656" fmla="*/ 1300457 w 7392421"/>
              <a:gd name="connsiteY656" fmla="*/ 3606894 h 6858000"/>
              <a:gd name="connsiteX657" fmla="*/ 1292447 w 7392421"/>
              <a:gd name="connsiteY657" fmla="*/ 3599416 h 6858000"/>
              <a:gd name="connsiteX658" fmla="*/ 1273361 w 7392421"/>
              <a:gd name="connsiteY658" fmla="*/ 3593477 h 6858000"/>
              <a:gd name="connsiteX659" fmla="*/ 1235191 w 7392421"/>
              <a:gd name="connsiteY659" fmla="*/ 3593477 h 6858000"/>
              <a:gd name="connsiteX660" fmla="*/ 1218225 w 7392421"/>
              <a:gd name="connsiteY660" fmla="*/ 3585558 h 6858000"/>
              <a:gd name="connsiteX661" fmla="*/ 1260637 w 7392421"/>
              <a:gd name="connsiteY661" fmla="*/ 3577639 h 6858000"/>
              <a:gd name="connsiteX662" fmla="*/ 1252155 w 7392421"/>
              <a:gd name="connsiteY662" fmla="*/ 3522204 h 6858000"/>
              <a:gd name="connsiteX663" fmla="*/ 1226708 w 7392421"/>
              <a:gd name="connsiteY663" fmla="*/ 3506367 h 6858000"/>
              <a:gd name="connsiteX664" fmla="*/ 1222466 w 7392421"/>
              <a:gd name="connsiteY664" fmla="*/ 3482609 h 6858000"/>
              <a:gd name="connsiteX665" fmla="*/ 1230949 w 7392421"/>
              <a:gd name="connsiteY665" fmla="*/ 3474690 h 6858000"/>
              <a:gd name="connsiteX666" fmla="*/ 1290326 w 7392421"/>
              <a:gd name="connsiteY666" fmla="*/ 3482609 h 6858000"/>
              <a:gd name="connsiteX667" fmla="*/ 1328497 w 7392421"/>
              <a:gd name="connsiteY667" fmla="*/ 3482609 h 6858000"/>
              <a:gd name="connsiteX668" fmla="*/ 1366669 w 7392421"/>
              <a:gd name="connsiteY668" fmla="*/ 3458851 h 6858000"/>
              <a:gd name="connsiteX669" fmla="*/ 1392117 w 7392421"/>
              <a:gd name="connsiteY669" fmla="*/ 3419256 h 6858000"/>
              <a:gd name="connsiteX670" fmla="*/ 1413324 w 7392421"/>
              <a:gd name="connsiteY670" fmla="*/ 3395497 h 6858000"/>
              <a:gd name="connsiteX671" fmla="*/ 1434530 w 7392421"/>
              <a:gd name="connsiteY671" fmla="*/ 3395497 h 6858000"/>
              <a:gd name="connsiteX672" fmla="*/ 1443011 w 7392421"/>
              <a:gd name="connsiteY672" fmla="*/ 3355902 h 6858000"/>
              <a:gd name="connsiteX673" fmla="*/ 1439942 w 7392421"/>
              <a:gd name="connsiteY673" fmla="*/ 3345666 h 6858000"/>
              <a:gd name="connsiteX674" fmla="*/ 1444719 w 7392421"/>
              <a:gd name="connsiteY674" fmla="*/ 3347831 h 6858000"/>
              <a:gd name="connsiteX675" fmla="*/ 1452934 w 7392421"/>
              <a:gd name="connsiteY675" fmla="*/ 3340954 h 6858000"/>
              <a:gd name="connsiteX676" fmla="*/ 1486854 w 7392421"/>
              <a:gd name="connsiteY676" fmla="*/ 3334756 h 6858000"/>
              <a:gd name="connsiteX677" fmla="*/ 1525013 w 7392421"/>
              <a:gd name="connsiteY677" fmla="*/ 3334756 h 6858000"/>
              <a:gd name="connsiteX678" fmla="*/ 1529254 w 7392421"/>
              <a:gd name="connsiteY678" fmla="*/ 3297562 h 6858000"/>
              <a:gd name="connsiteX679" fmla="*/ 1580134 w 7392421"/>
              <a:gd name="connsiteY679" fmla="*/ 3278966 h 6858000"/>
              <a:gd name="connsiteX680" fmla="*/ 1592854 w 7392421"/>
              <a:gd name="connsiteY680" fmla="*/ 3285164 h 6858000"/>
              <a:gd name="connsiteX681" fmla="*/ 1601333 w 7392421"/>
              <a:gd name="connsiteY681" fmla="*/ 3266568 h 6858000"/>
              <a:gd name="connsiteX682" fmla="*/ 1592854 w 7392421"/>
              <a:gd name="connsiteY682" fmla="*/ 3247971 h 6858000"/>
              <a:gd name="connsiteX683" fmla="*/ 1558933 w 7392421"/>
              <a:gd name="connsiteY683" fmla="*/ 3254170 h 6858000"/>
              <a:gd name="connsiteX684" fmla="*/ 1520773 w 7392421"/>
              <a:gd name="connsiteY684" fmla="*/ 3241773 h 6858000"/>
              <a:gd name="connsiteX685" fmla="*/ 1508053 w 7392421"/>
              <a:gd name="connsiteY685" fmla="*/ 3204579 h 6858000"/>
              <a:gd name="connsiteX686" fmla="*/ 1486854 w 7392421"/>
              <a:gd name="connsiteY686" fmla="*/ 3192181 h 6858000"/>
              <a:gd name="connsiteX687" fmla="*/ 1435974 w 7392421"/>
              <a:gd name="connsiteY687" fmla="*/ 3216977 h 6858000"/>
              <a:gd name="connsiteX688" fmla="*/ 1414774 w 7392421"/>
              <a:gd name="connsiteY688" fmla="*/ 3216977 h 6858000"/>
              <a:gd name="connsiteX689" fmla="*/ 1406294 w 7392421"/>
              <a:gd name="connsiteY689" fmla="*/ 3198381 h 6858000"/>
              <a:gd name="connsiteX690" fmla="*/ 1410534 w 7392421"/>
              <a:gd name="connsiteY690" fmla="*/ 3167386 h 6858000"/>
              <a:gd name="connsiteX691" fmla="*/ 1435974 w 7392421"/>
              <a:gd name="connsiteY691" fmla="*/ 3142590 h 6858000"/>
              <a:gd name="connsiteX692" fmla="*/ 1440214 w 7392421"/>
              <a:gd name="connsiteY692" fmla="*/ 3130194 h 6858000"/>
              <a:gd name="connsiteX693" fmla="*/ 1431734 w 7392421"/>
              <a:gd name="connsiteY693" fmla="*/ 3123994 h 6858000"/>
              <a:gd name="connsiteX694" fmla="*/ 1389334 w 7392421"/>
              <a:gd name="connsiteY694" fmla="*/ 3130194 h 6858000"/>
              <a:gd name="connsiteX695" fmla="*/ 1385094 w 7392421"/>
              <a:gd name="connsiteY695" fmla="*/ 3130194 h 6858000"/>
              <a:gd name="connsiteX696" fmla="*/ 1385094 w 7392421"/>
              <a:gd name="connsiteY696" fmla="*/ 3117796 h 6858000"/>
              <a:gd name="connsiteX697" fmla="*/ 1380855 w 7392421"/>
              <a:gd name="connsiteY697" fmla="*/ 3099199 h 6858000"/>
              <a:gd name="connsiteX698" fmla="*/ 1351175 w 7392421"/>
              <a:gd name="connsiteY698" fmla="*/ 3099199 h 6858000"/>
              <a:gd name="connsiteX699" fmla="*/ 1389334 w 7392421"/>
              <a:gd name="connsiteY699" fmla="*/ 3080603 h 6858000"/>
              <a:gd name="connsiteX700" fmla="*/ 1393574 w 7392421"/>
              <a:gd name="connsiteY700" fmla="*/ 3062005 h 6858000"/>
              <a:gd name="connsiteX701" fmla="*/ 1406294 w 7392421"/>
              <a:gd name="connsiteY701" fmla="*/ 3024813 h 6858000"/>
              <a:gd name="connsiteX702" fmla="*/ 1423254 w 7392421"/>
              <a:gd name="connsiteY702" fmla="*/ 3024813 h 6858000"/>
              <a:gd name="connsiteX703" fmla="*/ 1423254 w 7392421"/>
              <a:gd name="connsiteY703" fmla="*/ 3012416 h 6858000"/>
              <a:gd name="connsiteX704" fmla="*/ 1423254 w 7392421"/>
              <a:gd name="connsiteY704" fmla="*/ 3006216 h 6858000"/>
              <a:gd name="connsiteX705" fmla="*/ 1342694 w 7392421"/>
              <a:gd name="connsiteY705" fmla="*/ 2981420 h 6858000"/>
              <a:gd name="connsiteX706" fmla="*/ 1291814 w 7392421"/>
              <a:gd name="connsiteY706" fmla="*/ 2950426 h 6858000"/>
              <a:gd name="connsiteX707" fmla="*/ 1283335 w 7392421"/>
              <a:gd name="connsiteY707" fmla="*/ 2938029 h 6858000"/>
              <a:gd name="connsiteX708" fmla="*/ 1296054 w 7392421"/>
              <a:gd name="connsiteY708" fmla="*/ 2925631 h 6858000"/>
              <a:gd name="connsiteX709" fmla="*/ 1334215 w 7392421"/>
              <a:gd name="connsiteY709" fmla="*/ 2925631 h 6858000"/>
              <a:gd name="connsiteX710" fmla="*/ 1342694 w 7392421"/>
              <a:gd name="connsiteY710" fmla="*/ 2919432 h 6858000"/>
              <a:gd name="connsiteX711" fmla="*/ 1338454 w 7392421"/>
              <a:gd name="connsiteY711" fmla="*/ 2907035 h 6858000"/>
              <a:gd name="connsiteX712" fmla="*/ 1313014 w 7392421"/>
              <a:gd name="connsiteY712" fmla="*/ 2894637 h 6858000"/>
              <a:gd name="connsiteX713" fmla="*/ 1274854 w 7392421"/>
              <a:gd name="connsiteY713" fmla="*/ 2894637 h 6858000"/>
              <a:gd name="connsiteX714" fmla="*/ 1270615 w 7392421"/>
              <a:gd name="connsiteY714" fmla="*/ 2869841 h 6858000"/>
              <a:gd name="connsiteX715" fmla="*/ 1270615 w 7392421"/>
              <a:gd name="connsiteY715" fmla="*/ 2857443 h 6858000"/>
              <a:gd name="connsiteX716" fmla="*/ 1334215 w 7392421"/>
              <a:gd name="connsiteY716" fmla="*/ 2820250 h 6858000"/>
              <a:gd name="connsiteX717" fmla="*/ 1482614 w 7392421"/>
              <a:gd name="connsiteY717" fmla="*/ 2832648 h 6858000"/>
              <a:gd name="connsiteX718" fmla="*/ 1503814 w 7392421"/>
              <a:gd name="connsiteY718" fmla="*/ 2820250 h 6858000"/>
              <a:gd name="connsiteX719" fmla="*/ 1482614 w 7392421"/>
              <a:gd name="connsiteY719" fmla="*/ 2807852 h 6858000"/>
              <a:gd name="connsiteX720" fmla="*/ 1431734 w 7392421"/>
              <a:gd name="connsiteY720" fmla="*/ 2795454 h 6858000"/>
              <a:gd name="connsiteX721" fmla="*/ 1376614 w 7392421"/>
              <a:gd name="connsiteY721" fmla="*/ 2795454 h 6858000"/>
              <a:gd name="connsiteX722" fmla="*/ 1291814 w 7392421"/>
              <a:gd name="connsiteY722" fmla="*/ 2789256 h 6858000"/>
              <a:gd name="connsiteX723" fmla="*/ 1147655 w 7392421"/>
              <a:gd name="connsiteY723" fmla="*/ 2708671 h 6858000"/>
              <a:gd name="connsiteX724" fmla="*/ 1096775 w 7392421"/>
              <a:gd name="connsiteY724" fmla="*/ 2690075 h 6858000"/>
              <a:gd name="connsiteX725" fmla="*/ 1079815 w 7392421"/>
              <a:gd name="connsiteY725" fmla="*/ 2683875 h 6858000"/>
              <a:gd name="connsiteX726" fmla="*/ 1096775 w 7392421"/>
              <a:gd name="connsiteY726" fmla="*/ 2671478 h 6858000"/>
              <a:gd name="connsiteX727" fmla="*/ 1317255 w 7392421"/>
              <a:gd name="connsiteY727" fmla="*/ 2671478 h 6858000"/>
              <a:gd name="connsiteX728" fmla="*/ 1380855 w 7392421"/>
              <a:gd name="connsiteY728" fmla="*/ 2609488 h 6858000"/>
              <a:gd name="connsiteX729" fmla="*/ 1380855 w 7392421"/>
              <a:gd name="connsiteY729" fmla="*/ 2597092 h 6858000"/>
              <a:gd name="connsiteX730" fmla="*/ 1363895 w 7392421"/>
              <a:gd name="connsiteY730" fmla="*/ 2547501 h 6858000"/>
              <a:gd name="connsiteX731" fmla="*/ 1360801 w 7392421"/>
              <a:gd name="connsiteY731" fmla="*/ 2537551 h 6858000"/>
              <a:gd name="connsiteX732" fmla="*/ 1454829 w 7392421"/>
              <a:gd name="connsiteY732" fmla="*/ 2537551 h 6858000"/>
              <a:gd name="connsiteX733" fmla="*/ 1480276 w 7392421"/>
              <a:gd name="connsiteY733" fmla="*/ 2524967 h 6858000"/>
              <a:gd name="connsiteX734" fmla="*/ 1497242 w 7392421"/>
              <a:gd name="connsiteY734" fmla="*/ 2537551 h 6858000"/>
              <a:gd name="connsiteX735" fmla="*/ 1569343 w 7392421"/>
              <a:gd name="connsiteY735" fmla="*/ 2518676 h 6858000"/>
              <a:gd name="connsiteX736" fmla="*/ 1599032 w 7392421"/>
              <a:gd name="connsiteY736" fmla="*/ 2518676 h 6858000"/>
              <a:gd name="connsiteX737" fmla="*/ 1641445 w 7392421"/>
              <a:gd name="connsiteY737" fmla="*/ 2524967 h 6858000"/>
              <a:gd name="connsiteX738" fmla="*/ 1683857 w 7392421"/>
              <a:gd name="connsiteY738" fmla="*/ 2518676 h 6858000"/>
              <a:gd name="connsiteX739" fmla="*/ 1705064 w 7392421"/>
              <a:gd name="connsiteY739" fmla="*/ 2524967 h 6858000"/>
              <a:gd name="connsiteX740" fmla="*/ 1866231 w 7392421"/>
              <a:gd name="connsiteY740" fmla="*/ 2524967 h 6858000"/>
              <a:gd name="connsiteX741" fmla="*/ 1968022 w 7392421"/>
              <a:gd name="connsiteY741" fmla="*/ 2518676 h 6858000"/>
              <a:gd name="connsiteX742" fmla="*/ 1989228 w 7392421"/>
              <a:gd name="connsiteY742" fmla="*/ 2499800 h 6858000"/>
              <a:gd name="connsiteX743" fmla="*/ 1951056 w 7392421"/>
              <a:gd name="connsiteY743" fmla="*/ 2487216 h 6858000"/>
              <a:gd name="connsiteX744" fmla="*/ 1900161 w 7392421"/>
              <a:gd name="connsiteY744" fmla="*/ 2487216 h 6858000"/>
              <a:gd name="connsiteX745" fmla="*/ 1878955 w 7392421"/>
              <a:gd name="connsiteY745" fmla="*/ 2462048 h 6858000"/>
              <a:gd name="connsiteX746" fmla="*/ 1866231 w 7392421"/>
              <a:gd name="connsiteY746" fmla="*/ 2449464 h 6858000"/>
              <a:gd name="connsiteX747" fmla="*/ 1789889 w 7392421"/>
              <a:gd name="connsiteY747" fmla="*/ 2449464 h 6858000"/>
              <a:gd name="connsiteX748" fmla="*/ 1777165 w 7392421"/>
              <a:gd name="connsiteY748" fmla="*/ 2449464 h 6858000"/>
              <a:gd name="connsiteX749" fmla="*/ 1772923 w 7392421"/>
              <a:gd name="connsiteY749" fmla="*/ 2436881 h 6858000"/>
              <a:gd name="connsiteX750" fmla="*/ 1772923 w 7392421"/>
              <a:gd name="connsiteY750" fmla="*/ 2430589 h 6858000"/>
              <a:gd name="connsiteX751" fmla="*/ 1777165 w 7392421"/>
              <a:gd name="connsiteY751" fmla="*/ 2430589 h 6858000"/>
              <a:gd name="connsiteX752" fmla="*/ 1866231 w 7392421"/>
              <a:gd name="connsiteY752" fmla="*/ 2418005 h 6858000"/>
              <a:gd name="connsiteX753" fmla="*/ 1925609 w 7392421"/>
              <a:gd name="connsiteY753" fmla="*/ 2405421 h 6858000"/>
              <a:gd name="connsiteX754" fmla="*/ 1934092 w 7392421"/>
              <a:gd name="connsiteY754" fmla="*/ 2399130 h 6858000"/>
              <a:gd name="connsiteX755" fmla="*/ 2006192 w 7392421"/>
              <a:gd name="connsiteY755" fmla="*/ 2411714 h 6858000"/>
              <a:gd name="connsiteX756" fmla="*/ 2040123 w 7392421"/>
              <a:gd name="connsiteY756" fmla="*/ 2418005 h 6858000"/>
              <a:gd name="connsiteX757" fmla="*/ 2052317 w 7392421"/>
              <a:gd name="connsiteY757" fmla="*/ 2418006 h 6858000"/>
              <a:gd name="connsiteX758" fmla="*/ 2057171 w 7392421"/>
              <a:gd name="connsiteY758" fmla="*/ 2407840 h 6858000"/>
              <a:gd name="connsiteX759" fmla="*/ 2053024 w 7392421"/>
              <a:gd name="connsiteY759" fmla="*/ 2406042 h 6858000"/>
              <a:gd name="connsiteX760" fmla="*/ 2059917 w 7392421"/>
              <a:gd name="connsiteY760" fmla="*/ 2388460 h 6858000"/>
              <a:gd name="connsiteX761" fmla="*/ 2062986 w 7392421"/>
              <a:gd name="connsiteY761" fmla="*/ 2382191 h 6858000"/>
              <a:gd name="connsiteX762" fmla="*/ 2058209 w 7392421"/>
              <a:gd name="connsiteY762" fmla="*/ 2383517 h 6858000"/>
              <a:gd name="connsiteX763" fmla="*/ 2049994 w 7392421"/>
              <a:gd name="connsiteY763" fmla="*/ 2379305 h 6858000"/>
              <a:gd name="connsiteX764" fmla="*/ 2016074 w 7392421"/>
              <a:gd name="connsiteY764" fmla="*/ 2375509 h 6858000"/>
              <a:gd name="connsiteX765" fmla="*/ 1977915 w 7392421"/>
              <a:gd name="connsiteY765" fmla="*/ 2375509 h 6858000"/>
              <a:gd name="connsiteX766" fmla="*/ 1973674 w 7392421"/>
              <a:gd name="connsiteY766" fmla="*/ 2352730 h 6858000"/>
              <a:gd name="connsiteX767" fmla="*/ 1922794 w 7392421"/>
              <a:gd name="connsiteY767" fmla="*/ 2341341 h 6858000"/>
              <a:gd name="connsiteX768" fmla="*/ 1910074 w 7392421"/>
              <a:gd name="connsiteY768" fmla="*/ 2345137 h 6858000"/>
              <a:gd name="connsiteX769" fmla="*/ 1901595 w 7392421"/>
              <a:gd name="connsiteY769" fmla="*/ 2333748 h 6858000"/>
              <a:gd name="connsiteX770" fmla="*/ 1910074 w 7392421"/>
              <a:gd name="connsiteY770" fmla="*/ 2322358 h 6858000"/>
              <a:gd name="connsiteX771" fmla="*/ 1943995 w 7392421"/>
              <a:gd name="connsiteY771" fmla="*/ 2326155 h 6858000"/>
              <a:gd name="connsiteX772" fmla="*/ 1982155 w 7392421"/>
              <a:gd name="connsiteY772" fmla="*/ 2318562 h 6858000"/>
              <a:gd name="connsiteX773" fmla="*/ 1994875 w 7392421"/>
              <a:gd name="connsiteY773" fmla="*/ 2295783 h 6858000"/>
              <a:gd name="connsiteX774" fmla="*/ 1996434 w 7392421"/>
              <a:gd name="connsiteY774" fmla="*/ 2293896 h 6858000"/>
              <a:gd name="connsiteX775" fmla="*/ 1993469 w 7392421"/>
              <a:gd name="connsiteY775" fmla="*/ 2285876 h 6858000"/>
              <a:gd name="connsiteX776" fmla="*/ 1968022 w 7392421"/>
              <a:gd name="connsiteY776" fmla="*/ 2273294 h 6858000"/>
              <a:gd name="connsiteX777" fmla="*/ 1963780 w 7392421"/>
              <a:gd name="connsiteY777" fmla="*/ 2254417 h 6858000"/>
              <a:gd name="connsiteX778" fmla="*/ 1972263 w 7392421"/>
              <a:gd name="connsiteY778" fmla="*/ 2248126 h 6858000"/>
              <a:gd name="connsiteX779" fmla="*/ 2031640 w 7392421"/>
              <a:gd name="connsiteY779" fmla="*/ 2254417 h 6858000"/>
              <a:gd name="connsiteX780" fmla="*/ 2052317 w 7392421"/>
              <a:gd name="connsiteY780" fmla="*/ 2263855 h 6858000"/>
              <a:gd name="connsiteX781" fmla="*/ 2066156 w 7392421"/>
              <a:gd name="connsiteY781" fmla="*/ 2256389 h 6858000"/>
              <a:gd name="connsiteX782" fmla="*/ 2062714 w 7392421"/>
              <a:gd name="connsiteY782" fmla="*/ 2250226 h 6858000"/>
              <a:gd name="connsiteX783" fmla="*/ 2071194 w 7392421"/>
              <a:gd name="connsiteY783" fmla="*/ 2246429 h 6858000"/>
              <a:gd name="connsiteX784" fmla="*/ 2077788 w 7392421"/>
              <a:gd name="connsiteY784" fmla="*/ 2246134 h 6858000"/>
              <a:gd name="connsiteX785" fmla="*/ 2085717 w 7392421"/>
              <a:gd name="connsiteY785" fmla="*/ 2237901 h 6858000"/>
              <a:gd name="connsiteX786" fmla="*/ 2107983 w 7392421"/>
              <a:gd name="connsiteY786" fmla="*/ 2235542 h 6858000"/>
              <a:gd name="connsiteX787" fmla="*/ 2119210 w 7392421"/>
              <a:gd name="connsiteY787" fmla="*/ 2233019 h 6858000"/>
              <a:gd name="connsiteX788" fmla="*/ 2122073 w 7392421"/>
              <a:gd name="connsiteY788" fmla="*/ 2231243 h 6858000"/>
              <a:gd name="connsiteX789" fmla="*/ 2125704 w 7392421"/>
              <a:gd name="connsiteY789" fmla="*/ 2231243 h 6858000"/>
              <a:gd name="connsiteX790" fmla="*/ 2130411 w 7392421"/>
              <a:gd name="connsiteY790" fmla="*/ 2223618 h 6858000"/>
              <a:gd name="connsiteX791" fmla="*/ 2113594 w 7392421"/>
              <a:gd name="connsiteY791" fmla="*/ 2219854 h 6858000"/>
              <a:gd name="connsiteX792" fmla="*/ 2109354 w 7392421"/>
              <a:gd name="connsiteY792" fmla="*/ 2208464 h 6858000"/>
              <a:gd name="connsiteX793" fmla="*/ 2096634 w 7392421"/>
              <a:gd name="connsiteY793" fmla="*/ 2185686 h 6858000"/>
              <a:gd name="connsiteX794" fmla="*/ 2079674 w 7392421"/>
              <a:gd name="connsiteY794" fmla="*/ 2185686 h 6858000"/>
              <a:gd name="connsiteX795" fmla="*/ 2079674 w 7392421"/>
              <a:gd name="connsiteY795" fmla="*/ 2178093 h 6858000"/>
              <a:gd name="connsiteX796" fmla="*/ 2079674 w 7392421"/>
              <a:gd name="connsiteY796" fmla="*/ 2174296 h 6858000"/>
              <a:gd name="connsiteX797" fmla="*/ 2160234 w 7392421"/>
              <a:gd name="connsiteY797" fmla="*/ 2159110 h 6858000"/>
              <a:gd name="connsiteX798" fmla="*/ 2184445 w 7392421"/>
              <a:gd name="connsiteY798" fmla="*/ 2154142 h 6858000"/>
              <a:gd name="connsiteX799" fmla="*/ 2184325 w 7392421"/>
              <a:gd name="connsiteY799" fmla="*/ 2153747 h 6858000"/>
              <a:gd name="connsiteX800" fmla="*/ 2163119 w 7392421"/>
              <a:gd name="connsiteY800" fmla="*/ 2128581 h 6858000"/>
              <a:gd name="connsiteX801" fmla="*/ 2112224 w 7392421"/>
              <a:gd name="connsiteY801" fmla="*/ 2128581 h 6858000"/>
              <a:gd name="connsiteX802" fmla="*/ 2057088 w 7392421"/>
              <a:gd name="connsiteY802" fmla="*/ 2128581 h 6858000"/>
              <a:gd name="connsiteX803" fmla="*/ 2010434 w 7392421"/>
              <a:gd name="connsiteY803" fmla="*/ 2115997 h 6858000"/>
              <a:gd name="connsiteX804" fmla="*/ 1997181 w 7392421"/>
              <a:gd name="connsiteY804" fmla="*/ 2102626 h 6858000"/>
              <a:gd name="connsiteX805" fmla="*/ 1994109 w 7392421"/>
              <a:gd name="connsiteY805" fmla="*/ 2072040 h 6858000"/>
              <a:gd name="connsiteX806" fmla="*/ 2204664 w 7392421"/>
              <a:gd name="connsiteY806" fmla="*/ 2072040 h 6858000"/>
              <a:gd name="connsiteX807" fmla="*/ 2200514 w 7392421"/>
              <a:gd name="connsiteY807" fmla="*/ 2070368 h 6858000"/>
              <a:gd name="connsiteX808" fmla="*/ 2168713 w 7392421"/>
              <a:gd name="connsiteY808" fmla="*/ 2060402 h 6858000"/>
              <a:gd name="connsiteX809" fmla="*/ 2020314 w 7392421"/>
              <a:gd name="connsiteY809" fmla="*/ 2067995 h 6858000"/>
              <a:gd name="connsiteX810" fmla="*/ 1999114 w 7392421"/>
              <a:gd name="connsiteY810" fmla="*/ 2060402 h 6858000"/>
              <a:gd name="connsiteX811" fmla="*/ 2020314 w 7392421"/>
              <a:gd name="connsiteY811" fmla="*/ 2052809 h 6858000"/>
              <a:gd name="connsiteX812" fmla="*/ 2071194 w 7392421"/>
              <a:gd name="connsiteY812" fmla="*/ 2045216 h 6858000"/>
              <a:gd name="connsiteX813" fmla="*/ 2126314 w 7392421"/>
              <a:gd name="connsiteY813" fmla="*/ 2045216 h 6858000"/>
              <a:gd name="connsiteX814" fmla="*/ 2211114 w 7392421"/>
              <a:gd name="connsiteY814" fmla="*/ 2041420 h 6858000"/>
              <a:gd name="connsiteX815" fmla="*/ 2355273 w 7392421"/>
              <a:gd name="connsiteY815" fmla="*/ 1992066 h 6858000"/>
              <a:gd name="connsiteX816" fmla="*/ 2406153 w 7392421"/>
              <a:gd name="connsiteY816" fmla="*/ 1980677 h 6858000"/>
              <a:gd name="connsiteX817" fmla="*/ 2423113 w 7392421"/>
              <a:gd name="connsiteY817" fmla="*/ 1976880 h 6858000"/>
              <a:gd name="connsiteX818" fmla="*/ 2406153 w 7392421"/>
              <a:gd name="connsiteY818" fmla="*/ 1969287 h 6858000"/>
              <a:gd name="connsiteX819" fmla="*/ 2185673 w 7392421"/>
              <a:gd name="connsiteY819" fmla="*/ 1969287 h 6858000"/>
              <a:gd name="connsiteX820" fmla="*/ 2122073 w 7392421"/>
              <a:gd name="connsiteY820" fmla="*/ 1931322 h 6858000"/>
              <a:gd name="connsiteX821" fmla="*/ 2122073 w 7392421"/>
              <a:gd name="connsiteY821" fmla="*/ 1923730 h 6858000"/>
              <a:gd name="connsiteX822" fmla="*/ 2139033 w 7392421"/>
              <a:gd name="connsiteY822" fmla="*/ 1893358 h 6858000"/>
              <a:gd name="connsiteX823" fmla="*/ 2142127 w 7392421"/>
              <a:gd name="connsiteY823" fmla="*/ 1887264 h 6858000"/>
              <a:gd name="connsiteX824" fmla="*/ 2048099 w 7392421"/>
              <a:gd name="connsiteY824" fmla="*/ 1887264 h 6858000"/>
              <a:gd name="connsiteX825" fmla="*/ 2022652 w 7392421"/>
              <a:gd name="connsiteY825" fmla="*/ 1879557 h 6858000"/>
              <a:gd name="connsiteX826" fmla="*/ 2005686 w 7392421"/>
              <a:gd name="connsiteY826" fmla="*/ 1887264 h 6858000"/>
              <a:gd name="connsiteX827" fmla="*/ 1933585 w 7392421"/>
              <a:gd name="connsiteY827" fmla="*/ 1875704 h 6858000"/>
              <a:gd name="connsiteX828" fmla="*/ 1903896 w 7392421"/>
              <a:gd name="connsiteY828" fmla="*/ 1875704 h 6858000"/>
              <a:gd name="connsiteX829" fmla="*/ 1861483 w 7392421"/>
              <a:gd name="connsiteY829" fmla="*/ 1879557 h 6858000"/>
              <a:gd name="connsiteX830" fmla="*/ 1819071 w 7392421"/>
              <a:gd name="connsiteY830" fmla="*/ 1875704 h 6858000"/>
              <a:gd name="connsiteX831" fmla="*/ 1797864 w 7392421"/>
              <a:gd name="connsiteY831" fmla="*/ 1879557 h 6858000"/>
              <a:gd name="connsiteX832" fmla="*/ 1636697 w 7392421"/>
              <a:gd name="connsiteY832" fmla="*/ 1879557 h 6858000"/>
              <a:gd name="connsiteX833" fmla="*/ 1534906 w 7392421"/>
              <a:gd name="connsiteY833" fmla="*/ 1875704 h 6858000"/>
              <a:gd name="connsiteX834" fmla="*/ 1513700 w 7392421"/>
              <a:gd name="connsiteY834" fmla="*/ 1864144 h 6858000"/>
              <a:gd name="connsiteX835" fmla="*/ 1551872 w 7392421"/>
              <a:gd name="connsiteY835" fmla="*/ 1856437 h 6858000"/>
              <a:gd name="connsiteX836" fmla="*/ 1602767 w 7392421"/>
              <a:gd name="connsiteY836" fmla="*/ 1856437 h 6858000"/>
              <a:gd name="connsiteX837" fmla="*/ 1623973 w 7392421"/>
              <a:gd name="connsiteY837" fmla="*/ 1841023 h 6858000"/>
              <a:gd name="connsiteX838" fmla="*/ 1636697 w 7392421"/>
              <a:gd name="connsiteY838" fmla="*/ 1833316 h 6858000"/>
              <a:gd name="connsiteX839" fmla="*/ 1713039 w 7392421"/>
              <a:gd name="connsiteY839" fmla="*/ 1833316 h 6858000"/>
              <a:gd name="connsiteX840" fmla="*/ 1725763 w 7392421"/>
              <a:gd name="connsiteY840" fmla="*/ 1833316 h 6858000"/>
              <a:gd name="connsiteX841" fmla="*/ 1730005 w 7392421"/>
              <a:gd name="connsiteY841" fmla="*/ 1825609 h 6858000"/>
              <a:gd name="connsiteX842" fmla="*/ 1730005 w 7392421"/>
              <a:gd name="connsiteY842" fmla="*/ 1821756 h 6858000"/>
              <a:gd name="connsiteX843" fmla="*/ 1725763 w 7392421"/>
              <a:gd name="connsiteY843" fmla="*/ 1821756 h 6858000"/>
              <a:gd name="connsiteX844" fmla="*/ 1636697 w 7392421"/>
              <a:gd name="connsiteY844" fmla="*/ 1814049 h 6858000"/>
              <a:gd name="connsiteX845" fmla="*/ 1577319 w 7392421"/>
              <a:gd name="connsiteY845" fmla="*/ 1806342 h 6858000"/>
              <a:gd name="connsiteX846" fmla="*/ 1568836 w 7392421"/>
              <a:gd name="connsiteY846" fmla="*/ 1802489 h 6858000"/>
              <a:gd name="connsiteX847" fmla="*/ 1496736 w 7392421"/>
              <a:gd name="connsiteY847" fmla="*/ 1810196 h 6858000"/>
              <a:gd name="connsiteX848" fmla="*/ 1462805 w 7392421"/>
              <a:gd name="connsiteY848" fmla="*/ 1814049 h 6858000"/>
              <a:gd name="connsiteX849" fmla="*/ 1441598 w 7392421"/>
              <a:gd name="connsiteY849" fmla="*/ 1802489 h 6858000"/>
              <a:gd name="connsiteX850" fmla="*/ 1450081 w 7392421"/>
              <a:gd name="connsiteY850" fmla="*/ 1779368 h 6858000"/>
              <a:gd name="connsiteX851" fmla="*/ 1488253 w 7392421"/>
              <a:gd name="connsiteY851" fmla="*/ 1767808 h 6858000"/>
              <a:gd name="connsiteX852" fmla="*/ 1526423 w 7392421"/>
              <a:gd name="connsiteY852" fmla="*/ 1767808 h 6858000"/>
              <a:gd name="connsiteX853" fmla="*/ 1543389 w 7392421"/>
              <a:gd name="connsiteY853" fmla="*/ 1763955 h 6858000"/>
              <a:gd name="connsiteX854" fmla="*/ 1500977 w 7392421"/>
              <a:gd name="connsiteY854" fmla="*/ 1760101 h 6858000"/>
              <a:gd name="connsiteX855" fmla="*/ 1509459 w 7392421"/>
              <a:gd name="connsiteY855" fmla="*/ 1733127 h 6858000"/>
              <a:gd name="connsiteX856" fmla="*/ 1534906 w 7392421"/>
              <a:gd name="connsiteY856" fmla="*/ 1725421 h 6858000"/>
              <a:gd name="connsiteX857" fmla="*/ 1539148 w 7392421"/>
              <a:gd name="connsiteY857" fmla="*/ 1713860 h 6858000"/>
              <a:gd name="connsiteX858" fmla="*/ 1530665 w 7392421"/>
              <a:gd name="connsiteY858" fmla="*/ 1710007 h 6858000"/>
              <a:gd name="connsiteX859" fmla="*/ 1471288 w 7392421"/>
              <a:gd name="connsiteY859" fmla="*/ 1713860 h 6858000"/>
              <a:gd name="connsiteX860" fmla="*/ 1433117 w 7392421"/>
              <a:gd name="connsiteY860" fmla="*/ 1713860 h 6858000"/>
              <a:gd name="connsiteX861" fmla="*/ 1394945 w 7392421"/>
              <a:gd name="connsiteY861" fmla="*/ 1702300 h 6858000"/>
              <a:gd name="connsiteX862" fmla="*/ 1369498 w 7392421"/>
              <a:gd name="connsiteY862" fmla="*/ 1683033 h 6858000"/>
              <a:gd name="connsiteX863" fmla="*/ 1348290 w 7392421"/>
              <a:gd name="connsiteY863" fmla="*/ 1671472 h 6858000"/>
              <a:gd name="connsiteX864" fmla="*/ 1327084 w 7392421"/>
              <a:gd name="connsiteY864" fmla="*/ 1671472 h 6858000"/>
              <a:gd name="connsiteX865" fmla="*/ 1318603 w 7392421"/>
              <a:gd name="connsiteY865" fmla="*/ 1652205 h 6858000"/>
              <a:gd name="connsiteX866" fmla="*/ 1323701 w 7392421"/>
              <a:gd name="connsiteY866" fmla="*/ 1643934 h 6858000"/>
              <a:gd name="connsiteX867" fmla="*/ 1379040 w 7392421"/>
              <a:gd name="connsiteY867" fmla="*/ 1643934 h 6858000"/>
              <a:gd name="connsiteX868" fmla="*/ 1399446 w 7392421"/>
              <a:gd name="connsiteY868" fmla="*/ 1636359 h 6858000"/>
              <a:gd name="connsiteX869" fmla="*/ 1406694 w 7392421"/>
              <a:gd name="connsiteY869" fmla="*/ 1636000 h 6858000"/>
              <a:gd name="connsiteX870" fmla="*/ 1411379 w 7392421"/>
              <a:gd name="connsiteY870" fmla="*/ 1639211 h 6858000"/>
              <a:gd name="connsiteX871" fmla="*/ 1421453 w 7392421"/>
              <a:gd name="connsiteY871" fmla="*/ 1643934 h 6858000"/>
              <a:gd name="connsiteX872" fmla="*/ 1493553 w 7392421"/>
              <a:gd name="connsiteY872" fmla="*/ 1629764 h 6858000"/>
              <a:gd name="connsiteX873" fmla="*/ 1523242 w 7392421"/>
              <a:gd name="connsiteY873" fmla="*/ 1629764 h 6858000"/>
              <a:gd name="connsiteX874" fmla="*/ 1565655 w 7392421"/>
              <a:gd name="connsiteY874" fmla="*/ 1634487 h 6858000"/>
              <a:gd name="connsiteX875" fmla="*/ 1608067 w 7392421"/>
              <a:gd name="connsiteY875" fmla="*/ 1629764 h 6858000"/>
              <a:gd name="connsiteX876" fmla="*/ 1629274 w 7392421"/>
              <a:gd name="connsiteY876" fmla="*/ 1634487 h 6858000"/>
              <a:gd name="connsiteX877" fmla="*/ 1790442 w 7392421"/>
              <a:gd name="connsiteY877" fmla="*/ 1634487 h 6858000"/>
              <a:gd name="connsiteX878" fmla="*/ 1892232 w 7392421"/>
              <a:gd name="connsiteY878" fmla="*/ 1629764 h 6858000"/>
              <a:gd name="connsiteX879" fmla="*/ 1913438 w 7392421"/>
              <a:gd name="connsiteY879" fmla="*/ 1615594 h 6858000"/>
              <a:gd name="connsiteX880" fmla="*/ 1875267 w 7392421"/>
              <a:gd name="connsiteY880" fmla="*/ 1606147 h 6858000"/>
              <a:gd name="connsiteX881" fmla="*/ 1824372 w 7392421"/>
              <a:gd name="connsiteY881" fmla="*/ 1606147 h 6858000"/>
              <a:gd name="connsiteX882" fmla="*/ 1803166 w 7392421"/>
              <a:gd name="connsiteY882" fmla="*/ 1587254 h 6858000"/>
              <a:gd name="connsiteX883" fmla="*/ 1790442 w 7392421"/>
              <a:gd name="connsiteY883" fmla="*/ 1577807 h 6858000"/>
              <a:gd name="connsiteX884" fmla="*/ 1714100 w 7392421"/>
              <a:gd name="connsiteY884" fmla="*/ 1577807 h 6858000"/>
              <a:gd name="connsiteX885" fmla="*/ 1701375 w 7392421"/>
              <a:gd name="connsiteY885" fmla="*/ 1577807 h 6858000"/>
              <a:gd name="connsiteX886" fmla="*/ 1697134 w 7392421"/>
              <a:gd name="connsiteY886" fmla="*/ 1568360 h 6858000"/>
              <a:gd name="connsiteX887" fmla="*/ 1697134 w 7392421"/>
              <a:gd name="connsiteY887" fmla="*/ 1563637 h 6858000"/>
              <a:gd name="connsiteX888" fmla="*/ 1701375 w 7392421"/>
              <a:gd name="connsiteY888" fmla="*/ 1563637 h 6858000"/>
              <a:gd name="connsiteX889" fmla="*/ 1790442 w 7392421"/>
              <a:gd name="connsiteY889" fmla="*/ 1554191 h 6858000"/>
              <a:gd name="connsiteX890" fmla="*/ 1849819 w 7392421"/>
              <a:gd name="connsiteY890" fmla="*/ 1544744 h 6858000"/>
              <a:gd name="connsiteX891" fmla="*/ 1858302 w 7392421"/>
              <a:gd name="connsiteY891" fmla="*/ 1540021 h 6858000"/>
              <a:gd name="connsiteX892" fmla="*/ 1930403 w 7392421"/>
              <a:gd name="connsiteY892" fmla="*/ 1549467 h 6858000"/>
              <a:gd name="connsiteX893" fmla="*/ 1964333 w 7392421"/>
              <a:gd name="connsiteY893" fmla="*/ 1554191 h 6858000"/>
              <a:gd name="connsiteX894" fmla="*/ 1985540 w 7392421"/>
              <a:gd name="connsiteY894" fmla="*/ 1540021 h 6858000"/>
              <a:gd name="connsiteX895" fmla="*/ 1977057 w 7392421"/>
              <a:gd name="connsiteY895" fmla="*/ 1511680 h 6858000"/>
              <a:gd name="connsiteX896" fmla="*/ 1938886 w 7392421"/>
              <a:gd name="connsiteY896" fmla="*/ 1497511 h 6858000"/>
              <a:gd name="connsiteX897" fmla="*/ 1900715 w 7392421"/>
              <a:gd name="connsiteY897" fmla="*/ 1497511 h 6858000"/>
              <a:gd name="connsiteX898" fmla="*/ 1883750 w 7392421"/>
              <a:gd name="connsiteY898" fmla="*/ 1492788 h 6858000"/>
              <a:gd name="connsiteX899" fmla="*/ 1926162 w 7392421"/>
              <a:gd name="connsiteY899" fmla="*/ 1488064 h 6858000"/>
              <a:gd name="connsiteX900" fmla="*/ 1917680 w 7392421"/>
              <a:gd name="connsiteY900" fmla="*/ 1455000 h 6858000"/>
              <a:gd name="connsiteX901" fmla="*/ 1892232 w 7392421"/>
              <a:gd name="connsiteY901" fmla="*/ 1445555 h 6858000"/>
              <a:gd name="connsiteX902" fmla="*/ 1887991 w 7392421"/>
              <a:gd name="connsiteY902" fmla="*/ 1431384 h 6858000"/>
              <a:gd name="connsiteX903" fmla="*/ 1896474 w 7392421"/>
              <a:gd name="connsiteY903" fmla="*/ 1426661 h 6858000"/>
              <a:gd name="connsiteX904" fmla="*/ 1955850 w 7392421"/>
              <a:gd name="connsiteY904" fmla="*/ 1431384 h 6858000"/>
              <a:gd name="connsiteX905" fmla="*/ 1994022 w 7392421"/>
              <a:gd name="connsiteY905" fmla="*/ 1431384 h 6858000"/>
              <a:gd name="connsiteX906" fmla="*/ 2032194 w 7392421"/>
              <a:gd name="connsiteY906" fmla="*/ 1417214 h 6858000"/>
              <a:gd name="connsiteX907" fmla="*/ 2057641 w 7392421"/>
              <a:gd name="connsiteY907" fmla="*/ 1393598 h 6858000"/>
              <a:gd name="connsiteX908" fmla="*/ 2078848 w 7392421"/>
              <a:gd name="connsiteY908" fmla="*/ 1379427 h 6858000"/>
              <a:gd name="connsiteX909" fmla="*/ 2100054 w 7392421"/>
              <a:gd name="connsiteY909" fmla="*/ 1379427 h 6858000"/>
              <a:gd name="connsiteX910" fmla="*/ 2108536 w 7392421"/>
              <a:gd name="connsiteY910" fmla="*/ 1355810 h 6858000"/>
              <a:gd name="connsiteX911" fmla="*/ 2087330 w 7392421"/>
              <a:gd name="connsiteY911" fmla="*/ 1336918 h 6858000"/>
              <a:gd name="connsiteX912" fmla="*/ 2036435 w 7392421"/>
              <a:gd name="connsiteY912" fmla="*/ 1336918 h 6858000"/>
              <a:gd name="connsiteX913" fmla="*/ 1981299 w 7392421"/>
              <a:gd name="connsiteY913" fmla="*/ 1336918 h 6858000"/>
              <a:gd name="connsiteX914" fmla="*/ 1934644 w 7392421"/>
              <a:gd name="connsiteY914" fmla="*/ 1327471 h 6858000"/>
              <a:gd name="connsiteX915" fmla="*/ 1917680 w 7392421"/>
              <a:gd name="connsiteY915" fmla="*/ 1289684 h 6858000"/>
              <a:gd name="connsiteX916" fmla="*/ 1896474 w 7392421"/>
              <a:gd name="connsiteY916" fmla="*/ 1266067 h 6858000"/>
              <a:gd name="connsiteX917" fmla="*/ 1849819 w 7392421"/>
              <a:gd name="connsiteY917" fmla="*/ 1270791 h 6858000"/>
              <a:gd name="connsiteX918" fmla="*/ 1828613 w 7392421"/>
              <a:gd name="connsiteY918" fmla="*/ 1261344 h 6858000"/>
              <a:gd name="connsiteX919" fmla="*/ 1811648 w 7392421"/>
              <a:gd name="connsiteY919" fmla="*/ 1251897 h 6858000"/>
              <a:gd name="connsiteX920" fmla="*/ 1760753 w 7392421"/>
              <a:gd name="connsiteY920" fmla="*/ 1251897 h 6858000"/>
              <a:gd name="connsiteX921" fmla="*/ 1721818 w 7392421"/>
              <a:gd name="connsiteY921" fmla="*/ 1244670 h 6858000"/>
              <a:gd name="connsiteX922" fmla="*/ 1734809 w 7392421"/>
              <a:gd name="connsiteY922" fmla="*/ 1242703 h 6858000"/>
              <a:gd name="connsiteX923" fmla="*/ 1760256 w 7392421"/>
              <a:gd name="connsiteY923" fmla="*/ 1238850 h 6858000"/>
              <a:gd name="connsiteX924" fmla="*/ 1781462 w 7392421"/>
              <a:gd name="connsiteY924" fmla="*/ 1234997 h 6858000"/>
              <a:gd name="connsiteX925" fmla="*/ 1811151 w 7392421"/>
              <a:gd name="connsiteY925" fmla="*/ 1234997 h 6858000"/>
              <a:gd name="connsiteX926" fmla="*/ 1840840 w 7392421"/>
              <a:gd name="connsiteY926" fmla="*/ 1227289 h 6858000"/>
              <a:gd name="connsiteX927" fmla="*/ 1857805 w 7392421"/>
              <a:gd name="connsiteY927" fmla="*/ 1234997 h 6858000"/>
              <a:gd name="connsiteX928" fmla="*/ 1866287 w 7392421"/>
              <a:gd name="connsiteY928" fmla="*/ 1223437 h 6858000"/>
              <a:gd name="connsiteX929" fmla="*/ 1874770 w 7392421"/>
              <a:gd name="connsiteY929" fmla="*/ 1223437 h 6858000"/>
              <a:gd name="connsiteX930" fmla="*/ 1942630 w 7392421"/>
              <a:gd name="connsiteY930" fmla="*/ 1215730 h 6858000"/>
              <a:gd name="connsiteX931" fmla="*/ 1993525 w 7392421"/>
              <a:gd name="connsiteY931" fmla="*/ 1208023 h 6858000"/>
              <a:gd name="connsiteX932" fmla="*/ 2044420 w 7392421"/>
              <a:gd name="connsiteY932" fmla="*/ 1208023 h 6858000"/>
              <a:gd name="connsiteX933" fmla="*/ 2061386 w 7392421"/>
              <a:gd name="connsiteY933" fmla="*/ 1200316 h 6858000"/>
              <a:gd name="connsiteX934" fmla="*/ 2082592 w 7392421"/>
              <a:gd name="connsiteY934" fmla="*/ 1192609 h 6858000"/>
              <a:gd name="connsiteX935" fmla="*/ 2129246 w 7392421"/>
              <a:gd name="connsiteY935" fmla="*/ 1196463 h 6858000"/>
              <a:gd name="connsiteX936" fmla="*/ 2150452 w 7392421"/>
              <a:gd name="connsiteY936" fmla="*/ 1177196 h 6858000"/>
              <a:gd name="connsiteX937" fmla="*/ 2167417 w 7392421"/>
              <a:gd name="connsiteY937" fmla="*/ 1146368 h 6858000"/>
              <a:gd name="connsiteX938" fmla="*/ 2214071 w 7392421"/>
              <a:gd name="connsiteY938" fmla="*/ 1138661 h 6858000"/>
              <a:gd name="connsiteX939" fmla="*/ 2269207 w 7392421"/>
              <a:gd name="connsiteY939" fmla="*/ 1138661 h 6858000"/>
              <a:gd name="connsiteX940" fmla="*/ 2320102 w 7392421"/>
              <a:gd name="connsiteY940" fmla="*/ 1138661 h 6858000"/>
              <a:gd name="connsiteX941" fmla="*/ 2341308 w 7392421"/>
              <a:gd name="connsiteY941" fmla="*/ 1123248 h 6858000"/>
              <a:gd name="connsiteX942" fmla="*/ 2332827 w 7392421"/>
              <a:gd name="connsiteY942" fmla="*/ 1103981 h 6858000"/>
              <a:gd name="connsiteX943" fmla="*/ 2311621 w 7392421"/>
              <a:gd name="connsiteY943" fmla="*/ 1103981 h 6858000"/>
              <a:gd name="connsiteX944" fmla="*/ 2290413 w 7392421"/>
              <a:gd name="connsiteY944" fmla="*/ 1092420 h 6858000"/>
              <a:gd name="connsiteX945" fmla="*/ 2264966 w 7392421"/>
              <a:gd name="connsiteY945" fmla="*/ 1073153 h 6858000"/>
              <a:gd name="connsiteX946" fmla="*/ 2226794 w 7392421"/>
              <a:gd name="connsiteY946" fmla="*/ 1061593 h 6858000"/>
              <a:gd name="connsiteX947" fmla="*/ 2188623 w 7392421"/>
              <a:gd name="connsiteY947" fmla="*/ 1061593 h 6858000"/>
              <a:gd name="connsiteX948" fmla="*/ 2129246 w 7392421"/>
              <a:gd name="connsiteY948" fmla="*/ 1065445 h 6858000"/>
              <a:gd name="connsiteX949" fmla="*/ 2120763 w 7392421"/>
              <a:gd name="connsiteY949" fmla="*/ 1061593 h 6858000"/>
              <a:gd name="connsiteX950" fmla="*/ 2125005 w 7392421"/>
              <a:gd name="connsiteY950" fmla="*/ 1050032 h 6858000"/>
              <a:gd name="connsiteX951" fmla="*/ 2150452 w 7392421"/>
              <a:gd name="connsiteY951" fmla="*/ 1042326 h 6858000"/>
              <a:gd name="connsiteX952" fmla="*/ 2158934 w 7392421"/>
              <a:gd name="connsiteY952" fmla="*/ 1015352 h 6858000"/>
              <a:gd name="connsiteX953" fmla="*/ 2116522 w 7392421"/>
              <a:gd name="connsiteY953" fmla="*/ 1011498 h 6858000"/>
              <a:gd name="connsiteX954" fmla="*/ 2133488 w 7392421"/>
              <a:gd name="connsiteY954" fmla="*/ 1007645 h 6858000"/>
              <a:gd name="connsiteX955" fmla="*/ 2171658 w 7392421"/>
              <a:gd name="connsiteY955" fmla="*/ 1007645 h 6858000"/>
              <a:gd name="connsiteX956" fmla="*/ 2209830 w 7392421"/>
              <a:gd name="connsiteY956" fmla="*/ 996085 h 6858000"/>
              <a:gd name="connsiteX957" fmla="*/ 2218313 w 7392421"/>
              <a:gd name="connsiteY957" fmla="*/ 972964 h 6858000"/>
              <a:gd name="connsiteX958" fmla="*/ 2197106 w 7392421"/>
              <a:gd name="connsiteY958" fmla="*/ 961404 h 6858000"/>
              <a:gd name="connsiteX959" fmla="*/ 2163175 w 7392421"/>
              <a:gd name="connsiteY959" fmla="*/ 965257 h 6858000"/>
              <a:gd name="connsiteX960" fmla="*/ 2091075 w 7392421"/>
              <a:gd name="connsiteY960" fmla="*/ 972964 h 6858000"/>
              <a:gd name="connsiteX961" fmla="*/ 2082592 w 7392421"/>
              <a:gd name="connsiteY961" fmla="*/ 969111 h 6858000"/>
              <a:gd name="connsiteX962" fmla="*/ 2023214 w 7392421"/>
              <a:gd name="connsiteY962" fmla="*/ 961404 h 6858000"/>
              <a:gd name="connsiteX963" fmla="*/ 1934148 w 7392421"/>
              <a:gd name="connsiteY963" fmla="*/ 953697 h 6858000"/>
              <a:gd name="connsiteX964" fmla="*/ 1929906 w 7392421"/>
              <a:gd name="connsiteY964" fmla="*/ 953697 h 6858000"/>
              <a:gd name="connsiteX965" fmla="*/ 1929906 w 7392421"/>
              <a:gd name="connsiteY965" fmla="*/ 949844 h 6858000"/>
              <a:gd name="connsiteX966" fmla="*/ 1934148 w 7392421"/>
              <a:gd name="connsiteY966" fmla="*/ 942137 h 6858000"/>
              <a:gd name="connsiteX967" fmla="*/ 1946872 w 7392421"/>
              <a:gd name="connsiteY967" fmla="*/ 942137 h 6858000"/>
              <a:gd name="connsiteX968" fmla="*/ 2023214 w 7392421"/>
              <a:gd name="connsiteY968" fmla="*/ 942137 h 6858000"/>
              <a:gd name="connsiteX969" fmla="*/ 2035938 w 7392421"/>
              <a:gd name="connsiteY969" fmla="*/ 934430 h 6858000"/>
              <a:gd name="connsiteX970" fmla="*/ 2057144 w 7392421"/>
              <a:gd name="connsiteY970" fmla="*/ 919016 h 6858000"/>
              <a:gd name="connsiteX971" fmla="*/ 2108039 w 7392421"/>
              <a:gd name="connsiteY971" fmla="*/ 919016 h 6858000"/>
              <a:gd name="connsiteX972" fmla="*/ 2146211 w 7392421"/>
              <a:gd name="connsiteY972" fmla="*/ 911309 h 6858000"/>
              <a:gd name="connsiteX973" fmla="*/ 2125005 w 7392421"/>
              <a:gd name="connsiteY973" fmla="*/ 899749 h 6858000"/>
              <a:gd name="connsiteX974" fmla="*/ 2023214 w 7392421"/>
              <a:gd name="connsiteY974" fmla="*/ 895896 h 6858000"/>
              <a:gd name="connsiteX975" fmla="*/ 1996126 w 7392421"/>
              <a:gd name="connsiteY975" fmla="*/ 895896 h 6858000"/>
              <a:gd name="connsiteX976" fmla="*/ 2045854 w 7392421"/>
              <a:gd name="connsiteY976" fmla="*/ 894979 h 6858000"/>
              <a:gd name="connsiteX977" fmla="*/ 2098853 w 7392421"/>
              <a:gd name="connsiteY977" fmla="*/ 894840 h 6858000"/>
              <a:gd name="connsiteX978" fmla="*/ 2230293 w 7392421"/>
              <a:gd name="connsiteY978" fmla="*/ 901537 h 6858000"/>
              <a:gd name="connsiteX979" fmla="*/ 2255732 w 7392421"/>
              <a:gd name="connsiteY979" fmla="*/ 902654 h 6858000"/>
              <a:gd name="connsiteX980" fmla="*/ 2276933 w 7392421"/>
              <a:gd name="connsiteY980" fmla="*/ 897072 h 6858000"/>
              <a:gd name="connsiteX981" fmla="*/ 2264213 w 7392421"/>
              <a:gd name="connsiteY981" fmla="*/ 894840 h 6858000"/>
              <a:gd name="connsiteX982" fmla="*/ 2259971 w 7392421"/>
              <a:gd name="connsiteY982" fmla="*/ 891491 h 6858000"/>
              <a:gd name="connsiteX983" fmla="*/ 2272692 w 7392421"/>
              <a:gd name="connsiteY983" fmla="*/ 890374 h 6858000"/>
              <a:gd name="connsiteX984" fmla="*/ 2332052 w 7392421"/>
              <a:gd name="connsiteY984" fmla="*/ 899305 h 6858000"/>
              <a:gd name="connsiteX985" fmla="*/ 2374451 w 7392421"/>
              <a:gd name="connsiteY985" fmla="*/ 903770 h 6858000"/>
              <a:gd name="connsiteX986" fmla="*/ 2408372 w 7392421"/>
              <a:gd name="connsiteY986" fmla="*/ 900421 h 6858000"/>
              <a:gd name="connsiteX987" fmla="*/ 2438051 w 7392421"/>
              <a:gd name="connsiteY987" fmla="*/ 894840 h 6858000"/>
              <a:gd name="connsiteX988" fmla="*/ 2463491 w 7392421"/>
              <a:gd name="connsiteY988" fmla="*/ 897072 h 6858000"/>
              <a:gd name="connsiteX989" fmla="*/ 2463491 w 7392421"/>
              <a:gd name="connsiteY989" fmla="*/ 899305 h 6858000"/>
              <a:gd name="connsiteX990" fmla="*/ 2442292 w 7392421"/>
              <a:gd name="connsiteY990" fmla="*/ 902654 h 6858000"/>
              <a:gd name="connsiteX991" fmla="*/ 2433811 w 7392421"/>
              <a:gd name="connsiteY991" fmla="*/ 904886 h 6858000"/>
              <a:gd name="connsiteX992" fmla="*/ 2446531 w 7392421"/>
              <a:gd name="connsiteY992" fmla="*/ 906003 h 6858000"/>
              <a:gd name="connsiteX993" fmla="*/ 2590691 w 7392421"/>
              <a:gd name="connsiteY993" fmla="*/ 906003 h 6858000"/>
              <a:gd name="connsiteX994" fmla="*/ 2743330 w 7392421"/>
              <a:gd name="connsiteY994" fmla="*/ 903770 h 6858000"/>
              <a:gd name="connsiteX995" fmla="*/ 2760290 w 7392421"/>
              <a:gd name="connsiteY995" fmla="*/ 902654 h 6858000"/>
              <a:gd name="connsiteX996" fmla="*/ 2747570 w 7392421"/>
              <a:gd name="connsiteY996" fmla="*/ 898188 h 6858000"/>
              <a:gd name="connsiteX997" fmla="*/ 2709410 w 7392421"/>
              <a:gd name="connsiteY997" fmla="*/ 899305 h 6858000"/>
              <a:gd name="connsiteX998" fmla="*/ 2641571 w 7392421"/>
              <a:gd name="connsiteY998" fmla="*/ 900421 h 6858000"/>
              <a:gd name="connsiteX999" fmla="*/ 2607651 w 7392421"/>
              <a:gd name="connsiteY999" fmla="*/ 898188 h 6858000"/>
              <a:gd name="connsiteX1000" fmla="*/ 2573731 w 7392421"/>
              <a:gd name="connsiteY1000" fmla="*/ 893723 h 6858000"/>
              <a:gd name="connsiteX1001" fmla="*/ 2561011 w 7392421"/>
              <a:gd name="connsiteY1001" fmla="*/ 889258 h 6858000"/>
              <a:gd name="connsiteX1002" fmla="*/ 2582211 w 7392421"/>
              <a:gd name="connsiteY1002" fmla="*/ 888142 h 6858000"/>
              <a:gd name="connsiteX1003" fmla="*/ 2700930 w 7392421"/>
              <a:gd name="connsiteY1003" fmla="*/ 888142 h 6858000"/>
              <a:gd name="connsiteX1004" fmla="*/ 2773010 w 7392421"/>
              <a:gd name="connsiteY1004" fmla="*/ 887026 h 6858000"/>
              <a:gd name="connsiteX1005" fmla="*/ 2828130 w 7392421"/>
              <a:gd name="connsiteY1005" fmla="*/ 884793 h 6858000"/>
              <a:gd name="connsiteX1006" fmla="*/ 2845090 w 7392421"/>
              <a:gd name="connsiteY1006" fmla="*/ 882560 h 6858000"/>
              <a:gd name="connsiteX1007" fmla="*/ 2845090 w 7392421"/>
              <a:gd name="connsiteY1007" fmla="*/ 879211 h 6858000"/>
              <a:gd name="connsiteX1008" fmla="*/ 2815409 w 7392421"/>
              <a:gd name="connsiteY1008" fmla="*/ 874746 h 6858000"/>
              <a:gd name="connsiteX1009" fmla="*/ 2768769 w 7392421"/>
              <a:gd name="connsiteY1009" fmla="*/ 874746 h 6858000"/>
              <a:gd name="connsiteX1010" fmla="*/ 2806930 w 7392421"/>
              <a:gd name="connsiteY1010" fmla="*/ 873630 h 6858000"/>
              <a:gd name="connsiteX1011" fmla="*/ 2895969 w 7392421"/>
              <a:gd name="connsiteY1011" fmla="*/ 873630 h 6858000"/>
              <a:gd name="connsiteX1012" fmla="*/ 2908689 w 7392421"/>
              <a:gd name="connsiteY1012" fmla="*/ 870281 h 6858000"/>
              <a:gd name="connsiteX1013" fmla="*/ 2895969 w 7392421"/>
              <a:gd name="connsiteY1013" fmla="*/ 866932 h 6858000"/>
              <a:gd name="connsiteX1014" fmla="*/ 2857810 w 7392421"/>
              <a:gd name="connsiteY1014" fmla="*/ 866932 h 6858000"/>
              <a:gd name="connsiteX1015" fmla="*/ 2819649 w 7392421"/>
              <a:gd name="connsiteY1015" fmla="*/ 863583 h 6858000"/>
              <a:gd name="connsiteX1016" fmla="*/ 2789970 w 7392421"/>
              <a:gd name="connsiteY1016" fmla="*/ 863583 h 6858000"/>
              <a:gd name="connsiteX1017" fmla="*/ 2806930 w 7392421"/>
              <a:gd name="connsiteY1017" fmla="*/ 861351 h 6858000"/>
              <a:gd name="connsiteX1018" fmla="*/ 2912929 w 7392421"/>
              <a:gd name="connsiteY1018" fmla="*/ 861351 h 6858000"/>
              <a:gd name="connsiteX1019" fmla="*/ 2929889 w 7392421"/>
              <a:gd name="connsiteY1019" fmla="*/ 860234 h 6858000"/>
              <a:gd name="connsiteX1020" fmla="*/ 2917169 w 7392421"/>
              <a:gd name="connsiteY1020" fmla="*/ 858002 h 6858000"/>
              <a:gd name="connsiteX1021" fmla="*/ 2849329 w 7392421"/>
              <a:gd name="connsiteY1021" fmla="*/ 853537 h 6858000"/>
              <a:gd name="connsiteX1022" fmla="*/ 2912929 w 7392421"/>
              <a:gd name="connsiteY1022" fmla="*/ 853537 h 6858000"/>
              <a:gd name="connsiteX1023" fmla="*/ 2921410 w 7392421"/>
              <a:gd name="connsiteY1023" fmla="*/ 851304 h 6858000"/>
              <a:gd name="connsiteX1024" fmla="*/ 2917169 w 7392421"/>
              <a:gd name="connsiteY1024" fmla="*/ 847955 h 6858000"/>
              <a:gd name="connsiteX1025" fmla="*/ 2895969 w 7392421"/>
              <a:gd name="connsiteY1025" fmla="*/ 845722 h 6858000"/>
              <a:gd name="connsiteX1026" fmla="*/ 2879009 w 7392421"/>
              <a:gd name="connsiteY1026" fmla="*/ 845722 h 6858000"/>
              <a:gd name="connsiteX1027" fmla="*/ 2768769 w 7392421"/>
              <a:gd name="connsiteY1027" fmla="*/ 843490 h 6858000"/>
              <a:gd name="connsiteX1028" fmla="*/ 2785729 w 7392421"/>
              <a:gd name="connsiteY1028" fmla="*/ 842374 h 6858000"/>
              <a:gd name="connsiteX1029" fmla="*/ 2840850 w 7392421"/>
              <a:gd name="connsiteY1029" fmla="*/ 841257 h 6858000"/>
              <a:gd name="connsiteX1030" fmla="*/ 2895969 w 7392421"/>
              <a:gd name="connsiteY1030" fmla="*/ 842374 h 6858000"/>
              <a:gd name="connsiteX1031" fmla="*/ 2917169 w 7392421"/>
              <a:gd name="connsiteY1031" fmla="*/ 842374 h 6858000"/>
              <a:gd name="connsiteX1032" fmla="*/ 2921410 w 7392421"/>
              <a:gd name="connsiteY1032" fmla="*/ 839025 h 6858000"/>
              <a:gd name="connsiteX1033" fmla="*/ 2904450 w 7392421"/>
              <a:gd name="connsiteY1033" fmla="*/ 835676 h 6858000"/>
              <a:gd name="connsiteX1034" fmla="*/ 2866289 w 7392421"/>
              <a:gd name="connsiteY1034" fmla="*/ 836792 h 6858000"/>
              <a:gd name="connsiteX1035" fmla="*/ 2815409 w 7392421"/>
              <a:gd name="connsiteY1035" fmla="*/ 836792 h 6858000"/>
              <a:gd name="connsiteX1036" fmla="*/ 2768769 w 7392421"/>
              <a:gd name="connsiteY1036" fmla="*/ 832327 h 6858000"/>
              <a:gd name="connsiteX1037" fmla="*/ 2722131 w 7392421"/>
              <a:gd name="connsiteY1037" fmla="*/ 830094 h 6858000"/>
              <a:gd name="connsiteX1038" fmla="*/ 2700930 w 7392421"/>
              <a:gd name="connsiteY1038" fmla="*/ 827862 h 6858000"/>
              <a:gd name="connsiteX1039" fmla="*/ 2709410 w 7392421"/>
              <a:gd name="connsiteY1039" fmla="*/ 823396 h 6858000"/>
              <a:gd name="connsiteX1040" fmla="*/ 2722131 w 7392421"/>
              <a:gd name="connsiteY1040" fmla="*/ 822280 h 6858000"/>
              <a:gd name="connsiteX1041" fmla="*/ 2823890 w 7392421"/>
              <a:gd name="connsiteY1041" fmla="*/ 822280 h 6858000"/>
              <a:gd name="connsiteX1042" fmla="*/ 2832369 w 7392421"/>
              <a:gd name="connsiteY1042" fmla="*/ 821164 h 6858000"/>
              <a:gd name="connsiteX1043" fmla="*/ 2823890 w 7392421"/>
              <a:gd name="connsiteY1043" fmla="*/ 818931 h 6858000"/>
              <a:gd name="connsiteX1044" fmla="*/ 2777250 w 7392421"/>
              <a:gd name="connsiteY1044" fmla="*/ 816699 h 6858000"/>
              <a:gd name="connsiteX1045" fmla="*/ 2760290 w 7392421"/>
              <a:gd name="connsiteY1045" fmla="*/ 813350 h 6858000"/>
              <a:gd name="connsiteX1046" fmla="*/ 2726370 w 7392421"/>
              <a:gd name="connsiteY1046" fmla="*/ 807768 h 6858000"/>
              <a:gd name="connsiteX1047" fmla="*/ 2705171 w 7392421"/>
              <a:gd name="connsiteY1047" fmla="*/ 806652 h 6858000"/>
              <a:gd name="connsiteX1048" fmla="*/ 2709410 w 7392421"/>
              <a:gd name="connsiteY1048" fmla="*/ 805536 h 6858000"/>
              <a:gd name="connsiteX1049" fmla="*/ 2879009 w 7392421"/>
              <a:gd name="connsiteY1049" fmla="*/ 805536 h 6858000"/>
              <a:gd name="connsiteX1050" fmla="*/ 2883249 w 7392421"/>
              <a:gd name="connsiteY1050" fmla="*/ 804419 h 6858000"/>
              <a:gd name="connsiteX1051" fmla="*/ 2840850 w 7392421"/>
              <a:gd name="connsiteY1051" fmla="*/ 801071 h 6858000"/>
              <a:gd name="connsiteX1052" fmla="*/ 2874770 w 7392421"/>
              <a:gd name="connsiteY1052" fmla="*/ 793256 h 6858000"/>
              <a:gd name="connsiteX1053" fmla="*/ 2874770 w 7392421"/>
              <a:gd name="connsiteY1053" fmla="*/ 785442 h 6858000"/>
              <a:gd name="connsiteX1054" fmla="*/ 2870530 w 7392421"/>
              <a:gd name="connsiteY1054" fmla="*/ 785442 h 6858000"/>
              <a:gd name="connsiteX1055" fmla="*/ 2870530 w 7392421"/>
              <a:gd name="connsiteY1055" fmla="*/ 782093 h 6858000"/>
              <a:gd name="connsiteX1056" fmla="*/ 2874770 w 7392421"/>
              <a:gd name="connsiteY1056" fmla="*/ 777628 h 6858000"/>
              <a:gd name="connsiteX1057" fmla="*/ 2879009 w 7392421"/>
              <a:gd name="connsiteY1057" fmla="*/ 774279 h 6858000"/>
              <a:gd name="connsiteX1058" fmla="*/ 2891729 w 7392421"/>
              <a:gd name="connsiteY1058" fmla="*/ 772047 h 6858000"/>
              <a:gd name="connsiteX1059" fmla="*/ 2879009 w 7392421"/>
              <a:gd name="connsiteY1059" fmla="*/ 768698 h 6858000"/>
              <a:gd name="connsiteX1060" fmla="*/ 2828130 w 7392421"/>
              <a:gd name="connsiteY1060" fmla="*/ 764233 h 6858000"/>
              <a:gd name="connsiteX1061" fmla="*/ 2794210 w 7392421"/>
              <a:gd name="connsiteY1061" fmla="*/ 758651 h 6858000"/>
              <a:gd name="connsiteX1062" fmla="*/ 2773010 w 7392421"/>
              <a:gd name="connsiteY1062" fmla="*/ 758651 h 6858000"/>
              <a:gd name="connsiteX1063" fmla="*/ 2730610 w 7392421"/>
              <a:gd name="connsiteY1063" fmla="*/ 758651 h 6858000"/>
              <a:gd name="connsiteX1064" fmla="*/ 2688211 w 7392421"/>
              <a:gd name="connsiteY1064" fmla="*/ 758651 h 6858000"/>
              <a:gd name="connsiteX1065" fmla="*/ 2683970 w 7392421"/>
              <a:gd name="connsiteY1065" fmla="*/ 757535 h 6858000"/>
              <a:gd name="connsiteX1066" fmla="*/ 2688211 w 7392421"/>
              <a:gd name="connsiteY1066" fmla="*/ 755302 h 6858000"/>
              <a:gd name="connsiteX1067" fmla="*/ 2730610 w 7392421"/>
              <a:gd name="connsiteY1067" fmla="*/ 755302 h 6858000"/>
              <a:gd name="connsiteX1068" fmla="*/ 2743330 w 7392421"/>
              <a:gd name="connsiteY1068" fmla="*/ 754186 h 6858000"/>
              <a:gd name="connsiteX1069" fmla="*/ 2743330 w 7392421"/>
              <a:gd name="connsiteY1069" fmla="*/ 751953 h 6858000"/>
              <a:gd name="connsiteX1070" fmla="*/ 2730610 w 7392421"/>
              <a:gd name="connsiteY1070" fmla="*/ 743023 h 6858000"/>
              <a:gd name="connsiteX1071" fmla="*/ 2717890 w 7392421"/>
              <a:gd name="connsiteY1071" fmla="*/ 743023 h 6858000"/>
              <a:gd name="connsiteX1072" fmla="*/ 2650050 w 7392421"/>
              <a:gd name="connsiteY1072" fmla="*/ 740790 h 6858000"/>
              <a:gd name="connsiteX1073" fmla="*/ 2577971 w 7392421"/>
              <a:gd name="connsiteY1073" fmla="*/ 739674 h 6858000"/>
              <a:gd name="connsiteX1074" fmla="*/ 2633090 w 7392421"/>
              <a:gd name="connsiteY1074" fmla="*/ 735209 h 6858000"/>
              <a:gd name="connsiteX1075" fmla="*/ 2705171 w 7392421"/>
              <a:gd name="connsiteY1075" fmla="*/ 735209 h 6858000"/>
              <a:gd name="connsiteX1076" fmla="*/ 2756050 w 7392421"/>
              <a:gd name="connsiteY1076" fmla="*/ 737442 h 6858000"/>
              <a:gd name="connsiteX1077" fmla="*/ 2768769 w 7392421"/>
              <a:gd name="connsiteY1077" fmla="*/ 735209 h 6858000"/>
              <a:gd name="connsiteX1078" fmla="*/ 2760290 w 7392421"/>
              <a:gd name="connsiteY1078" fmla="*/ 732976 h 6858000"/>
              <a:gd name="connsiteX1079" fmla="*/ 2726370 w 7392421"/>
              <a:gd name="connsiteY1079" fmla="*/ 729627 h 6858000"/>
              <a:gd name="connsiteX1080" fmla="*/ 2802689 w 7392421"/>
              <a:gd name="connsiteY1080" fmla="*/ 729627 h 6858000"/>
              <a:gd name="connsiteX1081" fmla="*/ 2849329 w 7392421"/>
              <a:gd name="connsiteY1081" fmla="*/ 727395 h 6858000"/>
              <a:gd name="connsiteX1082" fmla="*/ 2862049 w 7392421"/>
              <a:gd name="connsiteY1082" fmla="*/ 722930 h 6858000"/>
              <a:gd name="connsiteX1083" fmla="*/ 2840850 w 7392421"/>
              <a:gd name="connsiteY1083" fmla="*/ 719581 h 6858000"/>
              <a:gd name="connsiteX1084" fmla="*/ 2806930 w 7392421"/>
              <a:gd name="connsiteY1084" fmla="*/ 721813 h 6858000"/>
              <a:gd name="connsiteX1085" fmla="*/ 2785729 w 7392421"/>
              <a:gd name="connsiteY1085" fmla="*/ 721813 h 6858000"/>
              <a:gd name="connsiteX1086" fmla="*/ 2692450 w 7392421"/>
              <a:gd name="connsiteY1086" fmla="*/ 716232 h 6858000"/>
              <a:gd name="connsiteX1087" fmla="*/ 2683970 w 7392421"/>
              <a:gd name="connsiteY1087" fmla="*/ 713999 h 6858000"/>
              <a:gd name="connsiteX1088" fmla="*/ 2692450 w 7392421"/>
              <a:gd name="connsiteY1088" fmla="*/ 711767 h 6858000"/>
              <a:gd name="connsiteX1089" fmla="*/ 2751810 w 7392421"/>
              <a:gd name="connsiteY1089" fmla="*/ 706185 h 6858000"/>
              <a:gd name="connsiteX1090" fmla="*/ 2743330 w 7392421"/>
              <a:gd name="connsiteY1090" fmla="*/ 701720 h 6858000"/>
              <a:gd name="connsiteX1091" fmla="*/ 2743330 w 7392421"/>
              <a:gd name="connsiteY1091" fmla="*/ 698371 h 6858000"/>
              <a:gd name="connsiteX1092" fmla="*/ 2743330 w 7392421"/>
              <a:gd name="connsiteY1092" fmla="*/ 695022 h 6858000"/>
              <a:gd name="connsiteX1093" fmla="*/ 2679730 w 7392421"/>
              <a:gd name="connsiteY1093" fmla="*/ 692790 h 6858000"/>
              <a:gd name="connsiteX1094" fmla="*/ 2628851 w 7392421"/>
              <a:gd name="connsiteY1094" fmla="*/ 698371 h 6858000"/>
              <a:gd name="connsiteX1095" fmla="*/ 2603410 w 7392421"/>
              <a:gd name="connsiteY1095" fmla="*/ 700604 h 6858000"/>
              <a:gd name="connsiteX1096" fmla="*/ 2539810 w 7392421"/>
              <a:gd name="connsiteY1096" fmla="*/ 700604 h 6858000"/>
              <a:gd name="connsiteX1097" fmla="*/ 2616130 w 7392421"/>
              <a:gd name="connsiteY1097" fmla="*/ 689441 h 6858000"/>
              <a:gd name="connsiteX1098" fmla="*/ 2692450 w 7392421"/>
              <a:gd name="connsiteY1098" fmla="*/ 680510 h 6858000"/>
              <a:gd name="connsiteX1099" fmla="*/ 2628851 w 7392421"/>
              <a:gd name="connsiteY1099" fmla="*/ 677161 h 6858000"/>
              <a:gd name="connsiteX1100" fmla="*/ 2633090 w 7392421"/>
              <a:gd name="connsiteY1100" fmla="*/ 674929 h 6858000"/>
              <a:gd name="connsiteX1101" fmla="*/ 2624611 w 7392421"/>
              <a:gd name="connsiteY1101" fmla="*/ 667115 h 6858000"/>
              <a:gd name="connsiteX1102" fmla="*/ 2522850 w 7392421"/>
              <a:gd name="connsiteY1102" fmla="*/ 663766 h 6858000"/>
              <a:gd name="connsiteX1103" fmla="*/ 2374451 w 7392421"/>
              <a:gd name="connsiteY1103" fmla="*/ 671580 h 6858000"/>
              <a:gd name="connsiteX1104" fmla="*/ 2306611 w 7392421"/>
              <a:gd name="connsiteY1104" fmla="*/ 673812 h 6858000"/>
              <a:gd name="connsiteX1105" fmla="*/ 2243013 w 7392421"/>
              <a:gd name="connsiteY1105" fmla="*/ 674929 h 6858000"/>
              <a:gd name="connsiteX1106" fmla="*/ 2230293 w 7392421"/>
              <a:gd name="connsiteY1106" fmla="*/ 672696 h 6858000"/>
              <a:gd name="connsiteX1107" fmla="*/ 2221812 w 7392421"/>
              <a:gd name="connsiteY1107" fmla="*/ 669347 h 6858000"/>
              <a:gd name="connsiteX1108" fmla="*/ 2166692 w 7392421"/>
              <a:gd name="connsiteY1108" fmla="*/ 670464 h 6858000"/>
              <a:gd name="connsiteX1109" fmla="*/ 2153972 w 7392421"/>
              <a:gd name="connsiteY1109" fmla="*/ 670464 h 6858000"/>
              <a:gd name="connsiteX1110" fmla="*/ 2124293 w 7392421"/>
              <a:gd name="connsiteY1110" fmla="*/ 665998 h 6858000"/>
              <a:gd name="connsiteX1111" fmla="*/ 2183653 w 7392421"/>
              <a:gd name="connsiteY1111" fmla="*/ 663766 h 6858000"/>
              <a:gd name="connsiteX1112" fmla="*/ 2234532 w 7392421"/>
              <a:gd name="connsiteY1112" fmla="*/ 661533 h 6858000"/>
              <a:gd name="connsiteX1113" fmla="*/ 2289652 w 7392421"/>
              <a:gd name="connsiteY1113" fmla="*/ 658184 h 6858000"/>
              <a:gd name="connsiteX1114" fmla="*/ 2302372 w 7392421"/>
              <a:gd name="connsiteY1114" fmla="*/ 655952 h 6858000"/>
              <a:gd name="connsiteX1115" fmla="*/ 2289652 w 7392421"/>
              <a:gd name="connsiteY1115" fmla="*/ 652603 h 6858000"/>
              <a:gd name="connsiteX1116" fmla="*/ 2272692 w 7392421"/>
              <a:gd name="connsiteY1116" fmla="*/ 651487 h 6858000"/>
              <a:gd name="connsiteX1117" fmla="*/ 2179413 w 7392421"/>
              <a:gd name="connsiteY1117" fmla="*/ 651487 h 6858000"/>
              <a:gd name="connsiteX1118" fmla="*/ 2132773 w 7392421"/>
              <a:gd name="connsiteY1118" fmla="*/ 650370 h 6858000"/>
              <a:gd name="connsiteX1119" fmla="*/ 2081893 w 7392421"/>
              <a:gd name="connsiteY1119" fmla="*/ 648138 h 6858000"/>
              <a:gd name="connsiteX1120" fmla="*/ 2077654 w 7392421"/>
              <a:gd name="connsiteY1120" fmla="*/ 648138 h 6858000"/>
              <a:gd name="connsiteX1121" fmla="*/ 2026773 w 7392421"/>
              <a:gd name="connsiteY1121" fmla="*/ 644789 h 6858000"/>
              <a:gd name="connsiteX1122" fmla="*/ 2014053 w 7392421"/>
              <a:gd name="connsiteY1122" fmla="*/ 643672 h 6858000"/>
              <a:gd name="connsiteX1123" fmla="*/ 1895333 w 7392421"/>
              <a:gd name="connsiteY1123" fmla="*/ 644789 h 6858000"/>
              <a:gd name="connsiteX1124" fmla="*/ 1738455 w 7392421"/>
              <a:gd name="connsiteY1124" fmla="*/ 645905 h 6858000"/>
              <a:gd name="connsiteX1125" fmla="*/ 1577335 w 7392421"/>
              <a:gd name="connsiteY1125" fmla="*/ 645905 h 6858000"/>
              <a:gd name="connsiteX1126" fmla="*/ 1505256 w 7392421"/>
              <a:gd name="connsiteY1126" fmla="*/ 649254 h 6858000"/>
              <a:gd name="connsiteX1127" fmla="*/ 1450135 w 7392421"/>
              <a:gd name="connsiteY1127" fmla="*/ 648138 h 6858000"/>
              <a:gd name="connsiteX1128" fmla="*/ 1420457 w 7392421"/>
              <a:gd name="connsiteY1128" fmla="*/ 645905 h 6858000"/>
              <a:gd name="connsiteX1129" fmla="*/ 1331416 w 7392421"/>
              <a:gd name="connsiteY1129" fmla="*/ 648138 h 6858000"/>
              <a:gd name="connsiteX1130" fmla="*/ 1297496 w 7392421"/>
              <a:gd name="connsiteY1130" fmla="*/ 648138 h 6858000"/>
              <a:gd name="connsiteX1131" fmla="*/ 1284776 w 7392421"/>
              <a:gd name="connsiteY1131" fmla="*/ 645905 h 6858000"/>
              <a:gd name="connsiteX1132" fmla="*/ 1293257 w 7392421"/>
              <a:gd name="connsiteY1132" fmla="*/ 642556 h 6858000"/>
              <a:gd name="connsiteX1133" fmla="*/ 1294046 w 7392421"/>
              <a:gd name="connsiteY1133" fmla="*/ 642417 h 6858000"/>
              <a:gd name="connsiteX1134" fmla="*/ 1318817 w 7392421"/>
              <a:gd name="connsiteY1134" fmla="*/ 640107 h 6858000"/>
              <a:gd name="connsiteX1135" fmla="*/ 1365457 w 7392421"/>
              <a:gd name="connsiteY1135" fmla="*/ 636311 h 6858000"/>
              <a:gd name="connsiteX1136" fmla="*/ 1458737 w 7392421"/>
              <a:gd name="connsiteY1136" fmla="*/ 636311 h 6858000"/>
              <a:gd name="connsiteX1137" fmla="*/ 1475696 w 7392421"/>
              <a:gd name="connsiteY1137" fmla="*/ 632514 h 6858000"/>
              <a:gd name="connsiteX1138" fmla="*/ 1488417 w 7392421"/>
              <a:gd name="connsiteY1138" fmla="*/ 621125 h 6858000"/>
              <a:gd name="connsiteX1139" fmla="*/ 1475696 w 7392421"/>
              <a:gd name="connsiteY1139" fmla="*/ 613532 h 6858000"/>
              <a:gd name="connsiteX1140" fmla="*/ 1420576 w 7392421"/>
              <a:gd name="connsiteY1140" fmla="*/ 602142 h 6858000"/>
              <a:gd name="connsiteX1141" fmla="*/ 1369696 w 7392421"/>
              <a:gd name="connsiteY1141" fmla="*/ 594549 h 6858000"/>
              <a:gd name="connsiteX1142" fmla="*/ 1310337 w 7392421"/>
              <a:gd name="connsiteY1142" fmla="*/ 586956 h 6858000"/>
              <a:gd name="connsiteX1143" fmla="*/ 1340016 w 7392421"/>
              <a:gd name="connsiteY1143" fmla="*/ 571771 h 6858000"/>
              <a:gd name="connsiteX1144" fmla="*/ 1352736 w 7392421"/>
              <a:gd name="connsiteY1144" fmla="*/ 571771 h 6858000"/>
              <a:gd name="connsiteX1145" fmla="*/ 1407857 w 7392421"/>
              <a:gd name="connsiteY1145" fmla="*/ 575567 h 6858000"/>
              <a:gd name="connsiteX1146" fmla="*/ 1416336 w 7392421"/>
              <a:gd name="connsiteY1146" fmla="*/ 564178 h 6858000"/>
              <a:gd name="connsiteX1147" fmla="*/ 1429056 w 7392421"/>
              <a:gd name="connsiteY1147" fmla="*/ 556585 h 6858000"/>
              <a:gd name="connsiteX1148" fmla="*/ 1492656 w 7392421"/>
              <a:gd name="connsiteY1148" fmla="*/ 560381 h 6858000"/>
              <a:gd name="connsiteX1149" fmla="*/ 1560496 w 7392421"/>
              <a:gd name="connsiteY1149" fmla="*/ 567974 h 6858000"/>
              <a:gd name="connsiteX1150" fmla="*/ 1633106 w 7392421"/>
              <a:gd name="connsiteY1150" fmla="*/ 586956 h 6858000"/>
              <a:gd name="connsiteX1151" fmla="*/ 1640713 w 7392421"/>
              <a:gd name="connsiteY1151" fmla="*/ 587718 h 6858000"/>
              <a:gd name="connsiteX1152" fmla="*/ 1646583 w 7392421"/>
              <a:gd name="connsiteY1152" fmla="*/ 588679 h 6858000"/>
              <a:gd name="connsiteX1153" fmla="*/ 1641283 w 7392421"/>
              <a:gd name="connsiteY1153" fmla="*/ 604469 h 6858000"/>
              <a:gd name="connsiteX1154" fmla="*/ 1670972 w 7392421"/>
              <a:gd name="connsiteY1154" fmla="*/ 604469 h 6858000"/>
              <a:gd name="connsiteX1155" fmla="*/ 1675810 w 7392421"/>
              <a:gd name="connsiteY1155" fmla="*/ 591235 h 6858000"/>
              <a:gd name="connsiteX1156" fmla="*/ 1708895 w 7392421"/>
              <a:gd name="connsiteY1156" fmla="*/ 594549 h 6858000"/>
              <a:gd name="connsiteX1157" fmla="*/ 1810655 w 7392421"/>
              <a:gd name="connsiteY1157" fmla="*/ 583160 h 6858000"/>
              <a:gd name="connsiteX1158" fmla="*/ 1821753 w 7392421"/>
              <a:gd name="connsiteY1158" fmla="*/ 575621 h 6858000"/>
              <a:gd name="connsiteX1159" fmla="*/ 1830549 w 7392421"/>
              <a:gd name="connsiteY1159" fmla="*/ 574582 h 6858000"/>
              <a:gd name="connsiteX1160" fmla="*/ 1844863 w 7392421"/>
              <a:gd name="connsiteY1160" fmla="*/ 554845 h 6858000"/>
              <a:gd name="connsiteX1161" fmla="*/ 1850662 w 7392421"/>
              <a:gd name="connsiteY1161" fmla="*/ 548677 h 6858000"/>
              <a:gd name="connsiteX1162" fmla="*/ 1860747 w 7392421"/>
              <a:gd name="connsiteY1162" fmla="*/ 547339 h 6858000"/>
              <a:gd name="connsiteX1163" fmla="*/ 1861829 w 7392421"/>
              <a:gd name="connsiteY1163" fmla="*/ 550333 h 6858000"/>
              <a:gd name="connsiteX1164" fmla="*/ 1899999 w 7392421"/>
              <a:gd name="connsiteY1164" fmla="*/ 532288 h 6858000"/>
              <a:gd name="connsiteX1165" fmla="*/ 1912724 w 7392421"/>
              <a:gd name="connsiteY1165" fmla="*/ 523265 h 6858000"/>
              <a:gd name="connsiteX1166" fmla="*/ 1963618 w 7392421"/>
              <a:gd name="connsiteY1166" fmla="*/ 514243 h 6858000"/>
              <a:gd name="connsiteX1167" fmla="*/ 1967860 w 7392421"/>
              <a:gd name="connsiteY1167" fmla="*/ 505220 h 6858000"/>
              <a:gd name="connsiteX1168" fmla="*/ 1963618 w 7392421"/>
              <a:gd name="connsiteY1168" fmla="*/ 500709 h 6858000"/>
              <a:gd name="connsiteX1169" fmla="*/ 1946653 w 7392421"/>
              <a:gd name="connsiteY1169" fmla="*/ 500709 h 6858000"/>
              <a:gd name="connsiteX1170" fmla="*/ 1933930 w 7392421"/>
              <a:gd name="connsiteY1170" fmla="*/ 496197 h 6858000"/>
              <a:gd name="connsiteX1171" fmla="*/ 1927754 w 7392421"/>
              <a:gd name="connsiteY1171" fmla="*/ 488732 h 6858000"/>
              <a:gd name="connsiteX1172" fmla="*/ 1929374 w 7392421"/>
              <a:gd name="connsiteY1172" fmla="*/ 488248 h 6858000"/>
              <a:gd name="connsiteX1173" fmla="*/ 1938914 w 7392421"/>
              <a:gd name="connsiteY1173" fmla="*/ 483977 h 6858000"/>
              <a:gd name="connsiteX1174" fmla="*/ 1937455 w 7392421"/>
              <a:gd name="connsiteY1174" fmla="*/ 482888 h 6858000"/>
              <a:gd name="connsiteX1175" fmla="*/ 1960536 w 7392421"/>
              <a:gd name="connsiteY1175" fmla="*/ 482487 h 6858000"/>
              <a:gd name="connsiteX1176" fmla="*/ 2058086 w 7392421"/>
              <a:gd name="connsiteY1176" fmla="*/ 482487 h 6858000"/>
              <a:gd name="connsiteX1177" fmla="*/ 2096257 w 7392421"/>
              <a:gd name="connsiteY1177" fmla="*/ 475701 h 6858000"/>
              <a:gd name="connsiteX1178" fmla="*/ 2138669 w 7392421"/>
              <a:gd name="connsiteY1178" fmla="*/ 472308 h 6858000"/>
              <a:gd name="connsiteX1179" fmla="*/ 2193806 w 7392421"/>
              <a:gd name="connsiteY1179" fmla="*/ 472308 h 6858000"/>
              <a:gd name="connsiteX1180" fmla="*/ 2227736 w 7392421"/>
              <a:gd name="connsiteY1180" fmla="*/ 468916 h 6858000"/>
              <a:gd name="connsiteX1181" fmla="*/ 2240459 w 7392421"/>
              <a:gd name="connsiteY1181" fmla="*/ 465524 h 6858000"/>
              <a:gd name="connsiteX1182" fmla="*/ 2291355 w 7392421"/>
              <a:gd name="connsiteY1182" fmla="*/ 465524 h 6858000"/>
              <a:gd name="connsiteX1183" fmla="*/ 2346491 w 7392421"/>
              <a:gd name="connsiteY1183" fmla="*/ 465524 h 6858000"/>
              <a:gd name="connsiteX1184" fmla="*/ 2401628 w 7392421"/>
              <a:gd name="connsiteY1184" fmla="*/ 465524 h 6858000"/>
              <a:gd name="connsiteX1185" fmla="*/ 2427075 w 7392421"/>
              <a:gd name="connsiteY1185" fmla="*/ 458738 h 6858000"/>
              <a:gd name="connsiteX1186" fmla="*/ 2465247 w 7392421"/>
              <a:gd name="connsiteY1186" fmla="*/ 458738 h 6858000"/>
              <a:gd name="connsiteX1187" fmla="*/ 2482211 w 7392421"/>
              <a:gd name="connsiteY1187" fmla="*/ 458738 h 6858000"/>
              <a:gd name="connsiteX1188" fmla="*/ 2528866 w 7392421"/>
              <a:gd name="connsiteY1188" fmla="*/ 462131 h 6858000"/>
              <a:gd name="connsiteX1189" fmla="*/ 2545830 w 7392421"/>
              <a:gd name="connsiteY1189" fmla="*/ 451953 h 6858000"/>
              <a:gd name="connsiteX1190" fmla="*/ 2562795 w 7392421"/>
              <a:gd name="connsiteY1190" fmla="*/ 451953 h 6858000"/>
              <a:gd name="connsiteX1191" fmla="*/ 2567036 w 7392421"/>
              <a:gd name="connsiteY1191" fmla="*/ 445169 h 6858000"/>
              <a:gd name="connsiteX1192" fmla="*/ 2622173 w 7392421"/>
              <a:gd name="connsiteY1192" fmla="*/ 445169 h 6858000"/>
              <a:gd name="connsiteX1193" fmla="*/ 2622173 w 7392421"/>
              <a:gd name="connsiteY1193" fmla="*/ 451953 h 6858000"/>
              <a:gd name="connsiteX1194" fmla="*/ 2728205 w 7392421"/>
              <a:gd name="connsiteY1194" fmla="*/ 451953 h 6858000"/>
              <a:gd name="connsiteX1195" fmla="*/ 2753652 w 7392421"/>
              <a:gd name="connsiteY1195" fmla="*/ 451953 h 6858000"/>
              <a:gd name="connsiteX1196" fmla="*/ 2851202 w 7392421"/>
              <a:gd name="connsiteY1196" fmla="*/ 445169 h 6858000"/>
              <a:gd name="connsiteX1197" fmla="*/ 2851202 w 7392421"/>
              <a:gd name="connsiteY1197" fmla="*/ 434990 h 6858000"/>
              <a:gd name="connsiteX1198" fmla="*/ 2855442 w 7392421"/>
              <a:gd name="connsiteY1198" fmla="*/ 431597 h 6858000"/>
              <a:gd name="connsiteX1199" fmla="*/ 2863925 w 7392421"/>
              <a:gd name="connsiteY1199" fmla="*/ 434990 h 6858000"/>
              <a:gd name="connsiteX1200" fmla="*/ 2944509 w 7392421"/>
              <a:gd name="connsiteY1200" fmla="*/ 434990 h 6858000"/>
              <a:gd name="connsiteX1201" fmla="*/ 2961474 w 7392421"/>
              <a:gd name="connsiteY1201" fmla="*/ 441776 h 6858000"/>
              <a:gd name="connsiteX1202" fmla="*/ 2991163 w 7392421"/>
              <a:gd name="connsiteY1202" fmla="*/ 441776 h 6858000"/>
              <a:gd name="connsiteX1203" fmla="*/ 3020852 w 7392421"/>
              <a:gd name="connsiteY1203" fmla="*/ 428205 h 6858000"/>
              <a:gd name="connsiteX1204" fmla="*/ 3033575 w 7392421"/>
              <a:gd name="connsiteY1204" fmla="*/ 424812 h 6858000"/>
              <a:gd name="connsiteX1205" fmla="*/ 3050540 w 7392421"/>
              <a:gd name="connsiteY1205" fmla="*/ 424812 h 6858000"/>
              <a:gd name="connsiteX1206" fmla="*/ 3054782 w 7392421"/>
              <a:gd name="connsiteY1206" fmla="*/ 421420 h 6858000"/>
              <a:gd name="connsiteX1207" fmla="*/ 3050540 w 7392421"/>
              <a:gd name="connsiteY1207" fmla="*/ 414635 h 6858000"/>
              <a:gd name="connsiteX1208" fmla="*/ 2999646 w 7392421"/>
              <a:gd name="connsiteY1208" fmla="*/ 407849 h 6858000"/>
              <a:gd name="connsiteX1209" fmla="*/ 2986921 w 7392421"/>
              <a:gd name="connsiteY1209" fmla="*/ 401065 h 6858000"/>
              <a:gd name="connsiteX1210" fmla="*/ 2948751 w 7392421"/>
              <a:gd name="connsiteY1210" fmla="*/ 387494 h 6858000"/>
              <a:gd name="connsiteX1211" fmla="*/ 2940268 w 7392421"/>
              <a:gd name="connsiteY1211" fmla="*/ 390887 h 6858000"/>
              <a:gd name="connsiteX1212" fmla="*/ 2931785 w 7392421"/>
              <a:gd name="connsiteY1212" fmla="*/ 384101 h 6858000"/>
              <a:gd name="connsiteX1213" fmla="*/ 2893615 w 7392421"/>
              <a:gd name="connsiteY1213" fmla="*/ 367139 h 6858000"/>
              <a:gd name="connsiteX1214" fmla="*/ 2863925 w 7392421"/>
              <a:gd name="connsiteY1214" fmla="*/ 377317 h 6858000"/>
              <a:gd name="connsiteX1215" fmla="*/ 2859683 w 7392421"/>
              <a:gd name="connsiteY1215" fmla="*/ 373924 h 6858000"/>
              <a:gd name="connsiteX1216" fmla="*/ 2829996 w 7392421"/>
              <a:gd name="connsiteY1216" fmla="*/ 373924 h 6858000"/>
              <a:gd name="connsiteX1217" fmla="*/ 2770618 w 7392421"/>
              <a:gd name="connsiteY1217" fmla="*/ 384101 h 6858000"/>
              <a:gd name="connsiteX1218" fmla="*/ 2766377 w 7392421"/>
              <a:gd name="connsiteY1218" fmla="*/ 377317 h 6858000"/>
              <a:gd name="connsiteX1219" fmla="*/ 2757894 w 7392421"/>
              <a:gd name="connsiteY1219" fmla="*/ 346783 h 6858000"/>
              <a:gd name="connsiteX1220" fmla="*/ 2728205 w 7392421"/>
              <a:gd name="connsiteY1220" fmla="*/ 346783 h 6858000"/>
              <a:gd name="connsiteX1221" fmla="*/ 2719722 w 7392421"/>
              <a:gd name="connsiteY1221" fmla="*/ 360353 h 6858000"/>
              <a:gd name="connsiteX1222" fmla="*/ 2694275 w 7392421"/>
              <a:gd name="connsiteY1222" fmla="*/ 373924 h 6858000"/>
              <a:gd name="connsiteX1223" fmla="*/ 2685792 w 7392421"/>
              <a:gd name="connsiteY1223" fmla="*/ 377317 h 6858000"/>
              <a:gd name="connsiteX1224" fmla="*/ 2668827 w 7392421"/>
              <a:gd name="connsiteY1224" fmla="*/ 377317 h 6858000"/>
              <a:gd name="connsiteX1225" fmla="*/ 2651863 w 7392421"/>
              <a:gd name="connsiteY1225" fmla="*/ 377317 h 6858000"/>
              <a:gd name="connsiteX1226" fmla="*/ 2643380 w 7392421"/>
              <a:gd name="connsiteY1226" fmla="*/ 384101 h 6858000"/>
              <a:gd name="connsiteX1227" fmla="*/ 2639138 w 7392421"/>
              <a:gd name="connsiteY1227" fmla="*/ 404457 h 6858000"/>
              <a:gd name="connsiteX1228" fmla="*/ 2622173 w 7392421"/>
              <a:gd name="connsiteY1228" fmla="*/ 404457 h 6858000"/>
              <a:gd name="connsiteX1229" fmla="*/ 2617931 w 7392421"/>
              <a:gd name="connsiteY1229" fmla="*/ 394280 h 6858000"/>
              <a:gd name="connsiteX1230" fmla="*/ 2584002 w 7392421"/>
              <a:gd name="connsiteY1230" fmla="*/ 384101 h 6858000"/>
              <a:gd name="connsiteX1231" fmla="*/ 2575519 w 7392421"/>
              <a:gd name="connsiteY1231" fmla="*/ 387494 h 6858000"/>
              <a:gd name="connsiteX1232" fmla="*/ 2558554 w 7392421"/>
              <a:gd name="connsiteY1232" fmla="*/ 387494 h 6858000"/>
              <a:gd name="connsiteX1233" fmla="*/ 2550072 w 7392421"/>
              <a:gd name="connsiteY1233" fmla="*/ 394280 h 6858000"/>
              <a:gd name="connsiteX1234" fmla="*/ 2545830 w 7392421"/>
              <a:gd name="connsiteY1234" fmla="*/ 384101 h 6858000"/>
              <a:gd name="connsiteX1235" fmla="*/ 2541589 w 7392421"/>
              <a:gd name="connsiteY1235" fmla="*/ 384101 h 6858000"/>
              <a:gd name="connsiteX1236" fmla="*/ 2503417 w 7392421"/>
              <a:gd name="connsiteY1236" fmla="*/ 390887 h 6858000"/>
              <a:gd name="connsiteX1237" fmla="*/ 2461005 w 7392421"/>
              <a:gd name="connsiteY1237" fmla="*/ 384101 h 6858000"/>
              <a:gd name="connsiteX1238" fmla="*/ 2418593 w 7392421"/>
              <a:gd name="connsiteY1238" fmla="*/ 387494 h 6858000"/>
              <a:gd name="connsiteX1239" fmla="*/ 2367697 w 7392421"/>
              <a:gd name="connsiteY1239" fmla="*/ 387494 h 6858000"/>
              <a:gd name="connsiteX1240" fmla="*/ 2363456 w 7392421"/>
              <a:gd name="connsiteY1240" fmla="*/ 387494 h 6858000"/>
              <a:gd name="connsiteX1241" fmla="*/ 2363456 w 7392421"/>
              <a:gd name="connsiteY1241" fmla="*/ 390887 h 6858000"/>
              <a:gd name="connsiteX1242" fmla="*/ 2376179 w 7392421"/>
              <a:gd name="connsiteY1242" fmla="*/ 397672 h 6858000"/>
              <a:gd name="connsiteX1243" fmla="*/ 2384662 w 7392421"/>
              <a:gd name="connsiteY1243" fmla="*/ 404457 h 6858000"/>
              <a:gd name="connsiteX1244" fmla="*/ 2371939 w 7392421"/>
              <a:gd name="connsiteY1244" fmla="*/ 407849 h 6858000"/>
              <a:gd name="connsiteX1245" fmla="*/ 2401628 w 7392421"/>
              <a:gd name="connsiteY1245" fmla="*/ 418028 h 6858000"/>
              <a:gd name="connsiteX1246" fmla="*/ 2414352 w 7392421"/>
              <a:gd name="connsiteY1246" fmla="*/ 424812 h 6858000"/>
              <a:gd name="connsiteX1247" fmla="*/ 2401628 w 7392421"/>
              <a:gd name="connsiteY1247" fmla="*/ 431597 h 6858000"/>
              <a:gd name="connsiteX1248" fmla="*/ 2371939 w 7392421"/>
              <a:gd name="connsiteY1248" fmla="*/ 424812 h 6858000"/>
              <a:gd name="connsiteX1249" fmla="*/ 2363456 w 7392421"/>
              <a:gd name="connsiteY1249" fmla="*/ 424812 h 6858000"/>
              <a:gd name="connsiteX1250" fmla="*/ 2316802 w 7392421"/>
              <a:gd name="connsiteY1250" fmla="*/ 431597 h 6858000"/>
              <a:gd name="connsiteX1251" fmla="*/ 2287114 w 7392421"/>
              <a:gd name="connsiteY1251" fmla="*/ 424812 h 6858000"/>
              <a:gd name="connsiteX1252" fmla="*/ 2282872 w 7392421"/>
              <a:gd name="connsiteY1252" fmla="*/ 424812 h 6858000"/>
              <a:gd name="connsiteX1253" fmla="*/ 2248942 w 7392421"/>
              <a:gd name="connsiteY1253" fmla="*/ 431597 h 6858000"/>
              <a:gd name="connsiteX1254" fmla="*/ 2202288 w 7392421"/>
              <a:gd name="connsiteY1254" fmla="*/ 418028 h 6858000"/>
              <a:gd name="connsiteX1255" fmla="*/ 2198046 w 7392421"/>
              <a:gd name="connsiteY1255" fmla="*/ 407849 h 6858000"/>
              <a:gd name="connsiteX1256" fmla="*/ 2185323 w 7392421"/>
              <a:gd name="connsiteY1256" fmla="*/ 397672 h 6858000"/>
              <a:gd name="connsiteX1257" fmla="*/ 2121704 w 7392421"/>
              <a:gd name="connsiteY1257" fmla="*/ 394280 h 6858000"/>
              <a:gd name="connsiteX1258" fmla="*/ 2108981 w 7392421"/>
              <a:gd name="connsiteY1258" fmla="*/ 394280 h 6858000"/>
              <a:gd name="connsiteX1259" fmla="*/ 2070809 w 7392421"/>
              <a:gd name="connsiteY1259" fmla="*/ 394280 h 6858000"/>
              <a:gd name="connsiteX1260" fmla="*/ 2051724 w 7392421"/>
              <a:gd name="connsiteY1260" fmla="*/ 387918 h 6858000"/>
              <a:gd name="connsiteX1261" fmla="*/ 2046930 w 7392421"/>
              <a:gd name="connsiteY1261" fmla="*/ 389516 h 6858000"/>
              <a:gd name="connsiteX1262" fmla="*/ 2044915 w 7392421"/>
              <a:gd name="connsiteY1262" fmla="*/ 382897 h 6858000"/>
              <a:gd name="connsiteX1263" fmla="*/ 2035374 w 7392421"/>
              <a:gd name="connsiteY1263" fmla="*/ 378151 h 6858000"/>
              <a:gd name="connsiteX1264" fmla="*/ 1988734 w 7392421"/>
              <a:gd name="connsiteY1264" fmla="*/ 370558 h 6858000"/>
              <a:gd name="connsiteX1265" fmla="*/ 1912414 w 7392421"/>
              <a:gd name="connsiteY1265" fmla="*/ 370558 h 6858000"/>
              <a:gd name="connsiteX1266" fmla="*/ 1946334 w 7392421"/>
              <a:gd name="connsiteY1266" fmla="*/ 359169 h 6858000"/>
              <a:gd name="connsiteX1267" fmla="*/ 1954814 w 7392421"/>
              <a:gd name="connsiteY1267" fmla="*/ 351576 h 6858000"/>
              <a:gd name="connsiteX1268" fmla="*/ 1942094 w 7392421"/>
              <a:gd name="connsiteY1268" fmla="*/ 343983 h 6858000"/>
              <a:gd name="connsiteX1269" fmla="*/ 1891215 w 7392421"/>
              <a:gd name="connsiteY1269" fmla="*/ 351576 h 6858000"/>
              <a:gd name="connsiteX1270" fmla="*/ 1819135 w 7392421"/>
              <a:gd name="connsiteY1270" fmla="*/ 351576 h 6858000"/>
              <a:gd name="connsiteX1271" fmla="*/ 1764015 w 7392421"/>
              <a:gd name="connsiteY1271" fmla="*/ 336390 h 6858000"/>
              <a:gd name="connsiteX1272" fmla="*/ 1836095 w 7392421"/>
              <a:gd name="connsiteY1272" fmla="*/ 332593 h 6858000"/>
              <a:gd name="connsiteX1273" fmla="*/ 1903935 w 7392421"/>
              <a:gd name="connsiteY1273" fmla="*/ 325000 h 6858000"/>
              <a:gd name="connsiteX1274" fmla="*/ 1916654 w 7392421"/>
              <a:gd name="connsiteY1274" fmla="*/ 325000 h 6858000"/>
              <a:gd name="connsiteX1275" fmla="*/ 1929374 w 7392421"/>
              <a:gd name="connsiteY1275" fmla="*/ 294629 h 6858000"/>
              <a:gd name="connsiteX1276" fmla="*/ 1929374 w 7392421"/>
              <a:gd name="connsiteY1276" fmla="*/ 287036 h 6858000"/>
              <a:gd name="connsiteX1277" fmla="*/ 1916654 w 7392421"/>
              <a:gd name="connsiteY1277" fmla="*/ 283239 h 6858000"/>
              <a:gd name="connsiteX1278" fmla="*/ 1874255 w 7392421"/>
              <a:gd name="connsiteY1278" fmla="*/ 283239 h 6858000"/>
              <a:gd name="connsiteX1279" fmla="*/ 1870015 w 7392421"/>
              <a:gd name="connsiteY1279" fmla="*/ 275646 h 6858000"/>
              <a:gd name="connsiteX1280" fmla="*/ 1874255 w 7392421"/>
              <a:gd name="connsiteY1280" fmla="*/ 271850 h 6858000"/>
              <a:gd name="connsiteX1281" fmla="*/ 1916654 w 7392421"/>
              <a:gd name="connsiteY1281" fmla="*/ 271850 h 6858000"/>
              <a:gd name="connsiteX1282" fmla="*/ 1959054 w 7392421"/>
              <a:gd name="connsiteY1282" fmla="*/ 271850 h 6858000"/>
              <a:gd name="connsiteX1283" fmla="*/ 1980254 w 7392421"/>
              <a:gd name="connsiteY1283" fmla="*/ 271850 h 6858000"/>
              <a:gd name="connsiteX1284" fmla="*/ 2014174 w 7392421"/>
              <a:gd name="connsiteY1284" fmla="*/ 252868 h 6858000"/>
              <a:gd name="connsiteX1285" fmla="*/ 2065053 w 7392421"/>
              <a:gd name="connsiteY1285" fmla="*/ 237682 h 6858000"/>
              <a:gd name="connsiteX1286" fmla="*/ 2077773 w 7392421"/>
              <a:gd name="connsiteY1286" fmla="*/ 226292 h 6858000"/>
              <a:gd name="connsiteX1287" fmla="*/ 2065053 w 7392421"/>
              <a:gd name="connsiteY1287" fmla="*/ 218699 h 6858000"/>
              <a:gd name="connsiteX1288" fmla="*/ 2060814 w 7392421"/>
              <a:gd name="connsiteY1288" fmla="*/ 207310 h 6858000"/>
              <a:gd name="connsiteX1289" fmla="*/ 2056574 w 7392421"/>
              <a:gd name="connsiteY1289" fmla="*/ 192124 h 6858000"/>
              <a:gd name="connsiteX1290" fmla="*/ 2056574 w 7392421"/>
              <a:gd name="connsiteY1290" fmla="*/ 180735 h 6858000"/>
              <a:gd name="connsiteX1291" fmla="*/ 2060814 w 7392421"/>
              <a:gd name="connsiteY1291" fmla="*/ 180735 h 6858000"/>
              <a:gd name="connsiteX1292" fmla="*/ 2060814 w 7392421"/>
              <a:gd name="connsiteY1292" fmla="*/ 154160 h 6858000"/>
              <a:gd name="connsiteX1293" fmla="*/ 2026894 w 7392421"/>
              <a:gd name="connsiteY1293" fmla="*/ 127584 h 6858000"/>
              <a:gd name="connsiteX1294" fmla="*/ 2069294 w 7392421"/>
              <a:gd name="connsiteY1294" fmla="*/ 116195 h 6858000"/>
              <a:gd name="connsiteX1295" fmla="*/ 2065053 w 7392421"/>
              <a:gd name="connsiteY1295" fmla="*/ 112398 h 6858000"/>
              <a:gd name="connsiteX1296" fmla="*/ 1895454 w 7392421"/>
              <a:gd name="connsiteY1296" fmla="*/ 112398 h 6858000"/>
              <a:gd name="connsiteX1297" fmla="*/ 1891215 w 7392421"/>
              <a:gd name="connsiteY1297" fmla="*/ 108602 h 6858000"/>
              <a:gd name="connsiteX1298" fmla="*/ 1912414 w 7392421"/>
              <a:gd name="connsiteY1298" fmla="*/ 104805 h 6858000"/>
              <a:gd name="connsiteX1299" fmla="*/ 1932554 w 7392421"/>
              <a:gd name="connsiteY1299" fmla="*/ 101009 h 6858000"/>
              <a:gd name="connsiteX1300" fmla="*/ 1939721 w 7392421"/>
              <a:gd name="connsiteY1300" fmla="*/ 93110 h 6858000"/>
              <a:gd name="connsiteX1301" fmla="*/ 1954706 w 7392421"/>
              <a:gd name="connsiteY1301" fmla="*/ 92430 h 6858000"/>
              <a:gd name="connsiteX1302" fmla="*/ 1997118 w 7392421"/>
              <a:gd name="connsiteY1302" fmla="*/ 84723 h 6858000"/>
              <a:gd name="connsiteX1303" fmla="*/ 2035290 w 7392421"/>
              <a:gd name="connsiteY1303" fmla="*/ 92430 h 6858000"/>
              <a:gd name="connsiteX1304" fmla="*/ 2039532 w 7392421"/>
              <a:gd name="connsiteY1304" fmla="*/ 92430 h 6858000"/>
              <a:gd name="connsiteX1305" fmla="*/ 2043773 w 7392421"/>
              <a:gd name="connsiteY1305" fmla="*/ 80870 h 6858000"/>
              <a:gd name="connsiteX1306" fmla="*/ 2052255 w 7392421"/>
              <a:gd name="connsiteY1306" fmla="*/ 88576 h 6858000"/>
              <a:gd name="connsiteX1307" fmla="*/ 2069220 w 7392421"/>
              <a:gd name="connsiteY1307" fmla="*/ 88576 h 6858000"/>
              <a:gd name="connsiteX1308" fmla="*/ 2077703 w 7392421"/>
              <a:gd name="connsiteY1308" fmla="*/ 92430 h 6858000"/>
              <a:gd name="connsiteX1309" fmla="*/ 2111632 w 7392421"/>
              <a:gd name="connsiteY1309" fmla="*/ 80870 h 6858000"/>
              <a:gd name="connsiteX1310" fmla="*/ 2115874 w 7392421"/>
              <a:gd name="connsiteY1310" fmla="*/ 69309 h 6858000"/>
              <a:gd name="connsiteX1311" fmla="*/ 2132839 w 7392421"/>
              <a:gd name="connsiteY1311" fmla="*/ 69309 h 6858000"/>
              <a:gd name="connsiteX1312" fmla="*/ 2137081 w 7392421"/>
              <a:gd name="connsiteY1312" fmla="*/ 92430 h 6858000"/>
              <a:gd name="connsiteX1313" fmla="*/ 2145564 w 7392421"/>
              <a:gd name="connsiteY1313" fmla="*/ 100137 h 6858000"/>
              <a:gd name="connsiteX1314" fmla="*/ 2162528 w 7392421"/>
              <a:gd name="connsiteY1314" fmla="*/ 100137 h 6858000"/>
              <a:gd name="connsiteX1315" fmla="*/ 2179493 w 7392421"/>
              <a:gd name="connsiteY1315" fmla="*/ 100137 h 6858000"/>
              <a:gd name="connsiteX1316" fmla="*/ 2187976 w 7392421"/>
              <a:gd name="connsiteY1316" fmla="*/ 103990 h 6858000"/>
              <a:gd name="connsiteX1317" fmla="*/ 2213423 w 7392421"/>
              <a:gd name="connsiteY1317" fmla="*/ 119404 h 6858000"/>
              <a:gd name="connsiteX1318" fmla="*/ 2221906 w 7392421"/>
              <a:gd name="connsiteY1318" fmla="*/ 134818 h 6858000"/>
              <a:gd name="connsiteX1319" fmla="*/ 2251595 w 7392421"/>
              <a:gd name="connsiteY1319" fmla="*/ 134818 h 6858000"/>
              <a:gd name="connsiteX1320" fmla="*/ 2260078 w 7392421"/>
              <a:gd name="connsiteY1320" fmla="*/ 100137 h 6858000"/>
              <a:gd name="connsiteX1321" fmla="*/ 2264319 w 7392421"/>
              <a:gd name="connsiteY1321" fmla="*/ 92430 h 6858000"/>
              <a:gd name="connsiteX1322" fmla="*/ 2323697 w 7392421"/>
              <a:gd name="connsiteY1322" fmla="*/ 103990 h 6858000"/>
              <a:gd name="connsiteX1323" fmla="*/ 2353384 w 7392421"/>
              <a:gd name="connsiteY1323" fmla="*/ 103990 h 6858000"/>
              <a:gd name="connsiteX1324" fmla="*/ 2357626 w 7392421"/>
              <a:gd name="connsiteY1324" fmla="*/ 100137 h 6858000"/>
              <a:gd name="connsiteX1325" fmla="*/ 2387316 w 7392421"/>
              <a:gd name="connsiteY1325" fmla="*/ 111697 h 6858000"/>
              <a:gd name="connsiteX1326" fmla="*/ 2425486 w 7392421"/>
              <a:gd name="connsiteY1326" fmla="*/ 92430 h 6858000"/>
              <a:gd name="connsiteX1327" fmla="*/ 2433969 w 7392421"/>
              <a:gd name="connsiteY1327" fmla="*/ 84723 h 6858000"/>
              <a:gd name="connsiteX1328" fmla="*/ 2442452 w 7392421"/>
              <a:gd name="connsiteY1328" fmla="*/ 88576 h 6858000"/>
              <a:gd name="connsiteX1329" fmla="*/ 2480623 w 7392421"/>
              <a:gd name="connsiteY1329" fmla="*/ 73163 h 6858000"/>
              <a:gd name="connsiteX1330" fmla="*/ 2493347 w 7392421"/>
              <a:gd name="connsiteY1330" fmla="*/ 65456 h 6858000"/>
              <a:gd name="connsiteX1331" fmla="*/ 2544242 w 7392421"/>
              <a:gd name="connsiteY1331" fmla="*/ 57749 h 6858000"/>
              <a:gd name="connsiteX1332" fmla="*/ 2548483 w 7392421"/>
              <a:gd name="connsiteY1332" fmla="*/ 50042 h 6858000"/>
              <a:gd name="connsiteX1333" fmla="*/ 2544242 w 7392421"/>
              <a:gd name="connsiteY1333" fmla="*/ 46189 h 6858000"/>
              <a:gd name="connsiteX1334" fmla="*/ 2527276 w 7392421"/>
              <a:gd name="connsiteY1334" fmla="*/ 46189 h 6858000"/>
              <a:gd name="connsiteX1335" fmla="*/ 2514553 w 7392421"/>
              <a:gd name="connsiteY1335" fmla="*/ 42335 h 6858000"/>
              <a:gd name="connsiteX1336" fmla="*/ 2503748 w 7392421"/>
              <a:gd name="connsiteY1336" fmla="*/ 31180 h 6858000"/>
              <a:gd name="connsiteX1337" fmla="*/ 2541159 w 7392421"/>
              <a:gd name="connsiteY1337" fmla="*/ 30624 h 6858000"/>
              <a:gd name="connsiteX1338" fmla="*/ 2638709 w 7392421"/>
              <a:gd name="connsiteY1338" fmla="*/ 30624 h 6858000"/>
              <a:gd name="connsiteX1339" fmla="*/ 2676880 w 7392421"/>
              <a:gd name="connsiteY1339" fmla="*/ 24828 h 6858000"/>
              <a:gd name="connsiteX1340" fmla="*/ 2719292 w 7392421"/>
              <a:gd name="connsiteY1340" fmla="*/ 21930 h 6858000"/>
              <a:gd name="connsiteX1341" fmla="*/ 2774429 w 7392421"/>
              <a:gd name="connsiteY1341" fmla="*/ 21930 h 6858000"/>
              <a:gd name="connsiteX1342" fmla="*/ 2808359 w 7392421"/>
              <a:gd name="connsiteY1342" fmla="*/ 19032 h 6858000"/>
              <a:gd name="connsiteX1343" fmla="*/ 2821082 w 7392421"/>
              <a:gd name="connsiteY1343" fmla="*/ 16135 h 6858000"/>
              <a:gd name="connsiteX1344" fmla="*/ 2871978 w 7392421"/>
              <a:gd name="connsiteY1344" fmla="*/ 16135 h 6858000"/>
              <a:gd name="connsiteX1345" fmla="*/ 2927115 w 7392421"/>
              <a:gd name="connsiteY1345" fmla="*/ 16135 h 6858000"/>
              <a:gd name="connsiteX1346" fmla="*/ 2982251 w 7392421"/>
              <a:gd name="connsiteY1346" fmla="*/ 16135 h 6858000"/>
              <a:gd name="connsiteX1347" fmla="*/ 3007698 w 7392421"/>
              <a:gd name="connsiteY1347" fmla="*/ 10339 h 6858000"/>
              <a:gd name="connsiteX1348" fmla="*/ 3045870 w 7392421"/>
              <a:gd name="connsiteY1348" fmla="*/ 10339 h 6858000"/>
              <a:gd name="connsiteX1349" fmla="*/ 3062834 w 7392421"/>
              <a:gd name="connsiteY1349" fmla="*/ 10339 h 6858000"/>
              <a:gd name="connsiteX1350" fmla="*/ 3109489 w 7392421"/>
              <a:gd name="connsiteY1350" fmla="*/ 13237 h 6858000"/>
              <a:gd name="connsiteX1351" fmla="*/ 3126454 w 7392421"/>
              <a:gd name="connsiteY1351" fmla="*/ 4543 h 6858000"/>
              <a:gd name="connsiteX1352" fmla="*/ 3143418 w 7392421"/>
              <a:gd name="connsiteY1352" fmla="*/ 45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Lst>
            <a:rect l="l" t="t" r="r" b="b"/>
            <a:pathLst>
              <a:path w="7392421" h="6858000">
                <a:moveTo>
                  <a:pt x="1848908" y="6196465"/>
                </a:moveTo>
                <a:lnTo>
                  <a:pt x="1851185" y="6198075"/>
                </a:lnTo>
                <a:cubicBezTo>
                  <a:pt x="1853835" y="6200448"/>
                  <a:pt x="1855955" y="6202346"/>
                  <a:pt x="1858075" y="6202346"/>
                </a:cubicBezTo>
                <a:cubicBezTo>
                  <a:pt x="1900475" y="6206142"/>
                  <a:pt x="1942874" y="6217531"/>
                  <a:pt x="1985274" y="6213735"/>
                </a:cubicBezTo>
                <a:cubicBezTo>
                  <a:pt x="1993754" y="6213735"/>
                  <a:pt x="2002234" y="6213735"/>
                  <a:pt x="2010714" y="6213735"/>
                </a:cubicBezTo>
                <a:cubicBezTo>
                  <a:pt x="2036154" y="6213735"/>
                  <a:pt x="2053114" y="6221328"/>
                  <a:pt x="2065834" y="6236514"/>
                </a:cubicBezTo>
                <a:cubicBezTo>
                  <a:pt x="2078554" y="6236514"/>
                  <a:pt x="2091274" y="6236514"/>
                  <a:pt x="2103994" y="6236514"/>
                </a:cubicBezTo>
                <a:cubicBezTo>
                  <a:pt x="2112474" y="6236514"/>
                  <a:pt x="2112474" y="6240310"/>
                  <a:pt x="2116714" y="6244107"/>
                </a:cubicBezTo>
                <a:cubicBezTo>
                  <a:pt x="2120954" y="6247903"/>
                  <a:pt x="2116714" y="6251700"/>
                  <a:pt x="2112474" y="6255496"/>
                </a:cubicBezTo>
                <a:cubicBezTo>
                  <a:pt x="2099754" y="6270682"/>
                  <a:pt x="2099754" y="6270682"/>
                  <a:pt x="2082794" y="6259293"/>
                </a:cubicBezTo>
                <a:cubicBezTo>
                  <a:pt x="2078554" y="6255496"/>
                  <a:pt x="2065834" y="6244107"/>
                  <a:pt x="2065834" y="6240310"/>
                </a:cubicBezTo>
                <a:cubicBezTo>
                  <a:pt x="2048874" y="6247903"/>
                  <a:pt x="2036154" y="6236514"/>
                  <a:pt x="2023434" y="6236514"/>
                </a:cubicBezTo>
                <a:cubicBezTo>
                  <a:pt x="2006474" y="6244107"/>
                  <a:pt x="1985274" y="6244107"/>
                  <a:pt x="1972554" y="6236514"/>
                </a:cubicBezTo>
                <a:cubicBezTo>
                  <a:pt x="1964075" y="6236514"/>
                  <a:pt x="1959834" y="6232717"/>
                  <a:pt x="1951355" y="6236514"/>
                </a:cubicBezTo>
                <a:cubicBezTo>
                  <a:pt x="1942874" y="6236514"/>
                  <a:pt x="1934395" y="6232717"/>
                  <a:pt x="1921675" y="6240310"/>
                </a:cubicBezTo>
                <a:cubicBezTo>
                  <a:pt x="1913195" y="6244107"/>
                  <a:pt x="1900475" y="6232717"/>
                  <a:pt x="1891994" y="6236514"/>
                </a:cubicBezTo>
                <a:cubicBezTo>
                  <a:pt x="1887755" y="6244107"/>
                  <a:pt x="1879274" y="6240310"/>
                  <a:pt x="1875035" y="6240310"/>
                </a:cubicBezTo>
                <a:cubicBezTo>
                  <a:pt x="1866555" y="6240310"/>
                  <a:pt x="1870795" y="6232717"/>
                  <a:pt x="1866555" y="6228921"/>
                </a:cubicBezTo>
                <a:cubicBezTo>
                  <a:pt x="1862314" y="6228921"/>
                  <a:pt x="1853835" y="6228921"/>
                  <a:pt x="1845355" y="6228921"/>
                </a:cubicBezTo>
                <a:cubicBezTo>
                  <a:pt x="1845355" y="6232717"/>
                  <a:pt x="1841115" y="6236514"/>
                  <a:pt x="1836875" y="6236514"/>
                </a:cubicBezTo>
                <a:cubicBezTo>
                  <a:pt x="1828395" y="6232717"/>
                  <a:pt x="1832635" y="6225124"/>
                  <a:pt x="1832635" y="6221328"/>
                </a:cubicBezTo>
                <a:cubicBezTo>
                  <a:pt x="1824155" y="6221328"/>
                  <a:pt x="1815675" y="6221328"/>
                  <a:pt x="1807195" y="6221328"/>
                </a:cubicBezTo>
                <a:cubicBezTo>
                  <a:pt x="1811435" y="6228921"/>
                  <a:pt x="1802955" y="6228921"/>
                  <a:pt x="1798716" y="6228921"/>
                </a:cubicBezTo>
                <a:cubicBezTo>
                  <a:pt x="1790235" y="6225124"/>
                  <a:pt x="1794475" y="6221328"/>
                  <a:pt x="1794475" y="6213735"/>
                </a:cubicBezTo>
                <a:cubicBezTo>
                  <a:pt x="1783875" y="6213735"/>
                  <a:pt x="1772216" y="6215633"/>
                  <a:pt x="1760555" y="6216108"/>
                </a:cubicBezTo>
                <a:lnTo>
                  <a:pt x="1743434" y="6212994"/>
                </a:lnTo>
                <a:lnTo>
                  <a:pt x="1746224" y="6212355"/>
                </a:lnTo>
                <a:cubicBezTo>
                  <a:pt x="1754707" y="6207504"/>
                  <a:pt x="1763190" y="6212355"/>
                  <a:pt x="1775913" y="6212355"/>
                </a:cubicBezTo>
                <a:cubicBezTo>
                  <a:pt x="1784396" y="6212355"/>
                  <a:pt x="1792877" y="6202655"/>
                  <a:pt x="1805602" y="6202655"/>
                </a:cubicBezTo>
                <a:cubicBezTo>
                  <a:pt x="1809843" y="6202655"/>
                  <a:pt x="1814085" y="6207504"/>
                  <a:pt x="1822567" y="6212355"/>
                </a:cubicBezTo>
                <a:cubicBezTo>
                  <a:pt x="1831049" y="6212355"/>
                  <a:pt x="1826809" y="6197805"/>
                  <a:pt x="1831049" y="6197805"/>
                </a:cubicBezTo>
                <a:cubicBezTo>
                  <a:pt x="1835291" y="6197805"/>
                  <a:pt x="1835291" y="6197805"/>
                  <a:pt x="1839532" y="6197805"/>
                </a:cubicBezTo>
                <a:close/>
                <a:moveTo>
                  <a:pt x="1913195" y="6186999"/>
                </a:moveTo>
                <a:lnTo>
                  <a:pt x="1913195" y="6187160"/>
                </a:lnTo>
                <a:lnTo>
                  <a:pt x="1912033" y="6187221"/>
                </a:lnTo>
                <a:close/>
                <a:moveTo>
                  <a:pt x="863352" y="5843219"/>
                </a:moveTo>
                <a:lnTo>
                  <a:pt x="864073" y="5843752"/>
                </a:lnTo>
                <a:lnTo>
                  <a:pt x="863059" y="5843752"/>
                </a:lnTo>
                <a:close/>
                <a:moveTo>
                  <a:pt x="883526" y="5689580"/>
                </a:moveTo>
                <a:cubicBezTo>
                  <a:pt x="883526" y="5689580"/>
                  <a:pt x="887766" y="5689580"/>
                  <a:pt x="892008" y="5689580"/>
                </a:cubicBezTo>
                <a:cubicBezTo>
                  <a:pt x="892008" y="5689580"/>
                  <a:pt x="896249" y="5689580"/>
                  <a:pt x="896249" y="5693132"/>
                </a:cubicBezTo>
                <a:lnTo>
                  <a:pt x="895512" y="5693596"/>
                </a:lnTo>
                <a:lnTo>
                  <a:pt x="892008" y="5693132"/>
                </a:lnTo>
                <a:cubicBezTo>
                  <a:pt x="887766" y="5693132"/>
                  <a:pt x="883526" y="5693132"/>
                  <a:pt x="883526" y="5689580"/>
                </a:cubicBezTo>
                <a:close/>
                <a:moveTo>
                  <a:pt x="1298563" y="5672327"/>
                </a:moveTo>
                <a:lnTo>
                  <a:pt x="1299170" y="5675371"/>
                </a:lnTo>
                <a:cubicBezTo>
                  <a:pt x="1303411" y="5678923"/>
                  <a:pt x="1299170" y="5682476"/>
                  <a:pt x="1299170" y="5682476"/>
                </a:cubicBezTo>
                <a:cubicBezTo>
                  <a:pt x="1294928" y="5678923"/>
                  <a:pt x="1294928" y="5678923"/>
                  <a:pt x="1294928" y="5675371"/>
                </a:cubicBezTo>
                <a:close/>
                <a:moveTo>
                  <a:pt x="985317" y="5668268"/>
                </a:moveTo>
                <a:cubicBezTo>
                  <a:pt x="989558" y="5671819"/>
                  <a:pt x="998040" y="5678923"/>
                  <a:pt x="1006522" y="5682476"/>
                </a:cubicBezTo>
                <a:cubicBezTo>
                  <a:pt x="1015004" y="5693132"/>
                  <a:pt x="1027729" y="5689580"/>
                  <a:pt x="1031970" y="5675371"/>
                </a:cubicBezTo>
                <a:cubicBezTo>
                  <a:pt x="1036212" y="5671819"/>
                  <a:pt x="1036212" y="5671819"/>
                  <a:pt x="1040453" y="5671819"/>
                </a:cubicBezTo>
                <a:cubicBezTo>
                  <a:pt x="1048936" y="5671819"/>
                  <a:pt x="1053176" y="5671819"/>
                  <a:pt x="1061659" y="5675371"/>
                </a:cubicBezTo>
                <a:cubicBezTo>
                  <a:pt x="1070141" y="5678923"/>
                  <a:pt x="1082865" y="5686028"/>
                  <a:pt x="1091348" y="5682476"/>
                </a:cubicBezTo>
                <a:cubicBezTo>
                  <a:pt x="1108314" y="5675371"/>
                  <a:pt x="1121037" y="5678923"/>
                  <a:pt x="1133760" y="5678923"/>
                </a:cubicBezTo>
                <a:cubicBezTo>
                  <a:pt x="1142243" y="5678923"/>
                  <a:pt x="1142243" y="5675371"/>
                  <a:pt x="1146484" y="5668268"/>
                </a:cubicBezTo>
                <a:cubicBezTo>
                  <a:pt x="1146484" y="5664716"/>
                  <a:pt x="1150725" y="5664716"/>
                  <a:pt x="1159208" y="5668268"/>
                </a:cubicBezTo>
                <a:cubicBezTo>
                  <a:pt x="1159208" y="5671819"/>
                  <a:pt x="1159208" y="5675371"/>
                  <a:pt x="1159208" y="5678923"/>
                </a:cubicBezTo>
                <a:cubicBezTo>
                  <a:pt x="1159208" y="5689580"/>
                  <a:pt x="1142243" y="5686028"/>
                  <a:pt x="1142243" y="5700236"/>
                </a:cubicBezTo>
                <a:cubicBezTo>
                  <a:pt x="1146484" y="5707340"/>
                  <a:pt x="1138001" y="5707340"/>
                  <a:pt x="1129518" y="5703788"/>
                </a:cubicBezTo>
                <a:cubicBezTo>
                  <a:pt x="1129518" y="5703788"/>
                  <a:pt x="1129518" y="5700236"/>
                  <a:pt x="1129518" y="5700236"/>
                </a:cubicBezTo>
                <a:cubicBezTo>
                  <a:pt x="1125277" y="5696683"/>
                  <a:pt x="1121037" y="5693132"/>
                  <a:pt x="1116795" y="5693132"/>
                </a:cubicBezTo>
                <a:cubicBezTo>
                  <a:pt x="1108314" y="5696683"/>
                  <a:pt x="1112554" y="5700236"/>
                  <a:pt x="1108314" y="5703788"/>
                </a:cubicBezTo>
                <a:lnTo>
                  <a:pt x="1100226" y="5708967"/>
                </a:lnTo>
                <a:lnTo>
                  <a:pt x="1042644" y="5708967"/>
                </a:lnTo>
                <a:cubicBezTo>
                  <a:pt x="1029919" y="5708967"/>
                  <a:pt x="1017195" y="5706069"/>
                  <a:pt x="1004472" y="5714762"/>
                </a:cubicBezTo>
                <a:cubicBezTo>
                  <a:pt x="1004472" y="5714762"/>
                  <a:pt x="1000231" y="5714762"/>
                  <a:pt x="995990" y="5711865"/>
                </a:cubicBezTo>
                <a:cubicBezTo>
                  <a:pt x="987508" y="5708967"/>
                  <a:pt x="979025" y="5708243"/>
                  <a:pt x="970542" y="5708605"/>
                </a:cubicBezTo>
                <a:lnTo>
                  <a:pt x="953015" y="5710850"/>
                </a:lnTo>
                <a:lnTo>
                  <a:pt x="948204" y="5704232"/>
                </a:lnTo>
                <a:cubicBezTo>
                  <a:pt x="943964" y="5702012"/>
                  <a:pt x="938662" y="5700236"/>
                  <a:pt x="934421" y="5696683"/>
                </a:cubicBezTo>
                <a:cubicBezTo>
                  <a:pt x="930179" y="5693132"/>
                  <a:pt x="925939" y="5693132"/>
                  <a:pt x="921698" y="5696683"/>
                </a:cubicBezTo>
                <a:cubicBezTo>
                  <a:pt x="917456" y="5703788"/>
                  <a:pt x="913215" y="5707340"/>
                  <a:pt x="904732" y="5703788"/>
                </a:cubicBezTo>
                <a:cubicBezTo>
                  <a:pt x="892008" y="5703788"/>
                  <a:pt x="896249" y="5700236"/>
                  <a:pt x="892008" y="5693132"/>
                </a:cubicBezTo>
                <a:cubicBezTo>
                  <a:pt x="892008" y="5693132"/>
                  <a:pt x="893068" y="5694020"/>
                  <a:pt x="894128" y="5694464"/>
                </a:cubicBezTo>
                <a:lnTo>
                  <a:pt x="895512" y="5693596"/>
                </a:lnTo>
                <a:lnTo>
                  <a:pt x="902082" y="5694464"/>
                </a:lnTo>
                <a:cubicBezTo>
                  <a:pt x="904732" y="5694907"/>
                  <a:pt x="906853" y="5694907"/>
                  <a:pt x="908973" y="5693132"/>
                </a:cubicBezTo>
                <a:cubicBezTo>
                  <a:pt x="921698" y="5678923"/>
                  <a:pt x="934421" y="5671819"/>
                  <a:pt x="951385" y="5682476"/>
                </a:cubicBezTo>
                <a:cubicBezTo>
                  <a:pt x="955627" y="5686028"/>
                  <a:pt x="968351" y="5686028"/>
                  <a:pt x="968351" y="5678923"/>
                </a:cubicBezTo>
                <a:cubicBezTo>
                  <a:pt x="968351" y="5668268"/>
                  <a:pt x="981075" y="5675371"/>
                  <a:pt x="985317" y="5668268"/>
                </a:cubicBezTo>
                <a:close/>
                <a:moveTo>
                  <a:pt x="3069156" y="5224784"/>
                </a:moveTo>
                <a:lnTo>
                  <a:pt x="3069877" y="5225655"/>
                </a:lnTo>
                <a:lnTo>
                  <a:pt x="3070170" y="5224784"/>
                </a:lnTo>
                <a:close/>
                <a:moveTo>
                  <a:pt x="0" y="3728101"/>
                </a:moveTo>
                <a:lnTo>
                  <a:pt x="1014" y="3728101"/>
                </a:lnTo>
                <a:lnTo>
                  <a:pt x="293" y="3728972"/>
                </a:lnTo>
                <a:close/>
                <a:moveTo>
                  <a:pt x="1748249" y="900296"/>
                </a:moveTo>
                <a:lnTo>
                  <a:pt x="1750394" y="900296"/>
                </a:lnTo>
                <a:lnTo>
                  <a:pt x="1741171" y="901194"/>
                </a:lnTo>
                <a:lnTo>
                  <a:pt x="1738152" y="900900"/>
                </a:lnTo>
                <a:close/>
                <a:moveTo>
                  <a:pt x="1881554" y="886188"/>
                </a:moveTo>
                <a:cubicBezTo>
                  <a:pt x="1891094" y="885909"/>
                  <a:pt x="1901694" y="886467"/>
                  <a:pt x="1912293" y="887026"/>
                </a:cubicBezTo>
                <a:cubicBezTo>
                  <a:pt x="1925014" y="888142"/>
                  <a:pt x="1950454" y="889258"/>
                  <a:pt x="1958933" y="894840"/>
                </a:cubicBezTo>
                <a:lnTo>
                  <a:pt x="1961440" y="895896"/>
                </a:lnTo>
                <a:lnTo>
                  <a:pt x="1862047" y="895896"/>
                </a:lnTo>
                <a:cubicBezTo>
                  <a:pt x="1853564" y="895896"/>
                  <a:pt x="1849323" y="907456"/>
                  <a:pt x="1840840" y="899749"/>
                </a:cubicBezTo>
                <a:lnTo>
                  <a:pt x="1821936" y="894167"/>
                </a:lnTo>
                <a:lnTo>
                  <a:pt x="1844454" y="892607"/>
                </a:lnTo>
                <a:cubicBezTo>
                  <a:pt x="1848694" y="892607"/>
                  <a:pt x="1852934" y="891491"/>
                  <a:pt x="1857174" y="890374"/>
                </a:cubicBezTo>
                <a:cubicBezTo>
                  <a:pt x="1863534" y="887583"/>
                  <a:pt x="1872015" y="886467"/>
                  <a:pt x="1881554" y="886188"/>
                </a:cubicBezTo>
                <a:close/>
                <a:moveTo>
                  <a:pt x="1719279" y="884793"/>
                </a:moveTo>
                <a:lnTo>
                  <a:pt x="1738455" y="884793"/>
                </a:lnTo>
                <a:cubicBezTo>
                  <a:pt x="1755414" y="884793"/>
                  <a:pt x="1776614" y="885909"/>
                  <a:pt x="1797815" y="890374"/>
                </a:cubicBezTo>
                <a:lnTo>
                  <a:pt x="1737762" y="892482"/>
                </a:lnTo>
                <a:lnTo>
                  <a:pt x="1688889" y="892482"/>
                </a:lnTo>
                <a:cubicBezTo>
                  <a:pt x="1701609" y="890250"/>
                  <a:pt x="1714330" y="891366"/>
                  <a:pt x="1722809" y="889133"/>
                </a:cubicBezTo>
                <a:cubicBezTo>
                  <a:pt x="1722809" y="888017"/>
                  <a:pt x="1731289" y="888017"/>
                  <a:pt x="1731289" y="886901"/>
                </a:cubicBezTo>
                <a:close/>
                <a:moveTo>
                  <a:pt x="1645175" y="884793"/>
                </a:moveTo>
                <a:lnTo>
                  <a:pt x="1715727" y="884793"/>
                </a:lnTo>
                <a:lnTo>
                  <a:pt x="1667690" y="886901"/>
                </a:lnTo>
                <a:cubicBezTo>
                  <a:pt x="1642249" y="888017"/>
                  <a:pt x="1621050" y="886901"/>
                  <a:pt x="1595610" y="886901"/>
                </a:cubicBezTo>
                <a:lnTo>
                  <a:pt x="1594784" y="886834"/>
                </a:lnTo>
                <a:close/>
                <a:moveTo>
                  <a:pt x="1774961" y="491518"/>
                </a:moveTo>
                <a:lnTo>
                  <a:pt x="1774351" y="492814"/>
                </a:lnTo>
                <a:lnTo>
                  <a:pt x="1769849" y="491944"/>
                </a:lnTo>
                <a:close/>
                <a:moveTo>
                  <a:pt x="1982374" y="395710"/>
                </a:moveTo>
                <a:cubicBezTo>
                  <a:pt x="1986614" y="395235"/>
                  <a:pt x="1990855" y="395235"/>
                  <a:pt x="1992974" y="397133"/>
                </a:cubicBezTo>
                <a:lnTo>
                  <a:pt x="2005216" y="401518"/>
                </a:lnTo>
                <a:lnTo>
                  <a:pt x="1985984" y="397672"/>
                </a:lnTo>
                <a:lnTo>
                  <a:pt x="1980348" y="395982"/>
                </a:lnTo>
                <a:close/>
                <a:moveTo>
                  <a:pt x="1898608" y="46924"/>
                </a:moveTo>
                <a:lnTo>
                  <a:pt x="1906232" y="47706"/>
                </a:lnTo>
                <a:lnTo>
                  <a:pt x="1901691" y="51487"/>
                </a:lnTo>
                <a:lnTo>
                  <a:pt x="1898694" y="52622"/>
                </a:lnTo>
                <a:lnTo>
                  <a:pt x="1895454" y="51655"/>
                </a:lnTo>
                <a:lnTo>
                  <a:pt x="1893127" y="47486"/>
                </a:lnTo>
                <a:close/>
                <a:moveTo>
                  <a:pt x="2355584" y="38338"/>
                </a:moveTo>
                <a:lnTo>
                  <a:pt x="2354974" y="39445"/>
                </a:lnTo>
                <a:lnTo>
                  <a:pt x="2350472" y="38702"/>
                </a:lnTo>
                <a:close/>
                <a:moveTo>
                  <a:pt x="3146743" y="0"/>
                </a:moveTo>
                <a:lnTo>
                  <a:pt x="3202796" y="0"/>
                </a:lnTo>
                <a:lnTo>
                  <a:pt x="3202796" y="4543"/>
                </a:lnTo>
                <a:cubicBezTo>
                  <a:pt x="3236727" y="4543"/>
                  <a:pt x="3274898" y="4543"/>
                  <a:pt x="3308828" y="4543"/>
                </a:cubicBezTo>
                <a:cubicBezTo>
                  <a:pt x="3317310" y="-1252"/>
                  <a:pt x="3325793" y="-1252"/>
                  <a:pt x="3334275" y="4543"/>
                </a:cubicBezTo>
                <a:cubicBezTo>
                  <a:pt x="3351241" y="4543"/>
                  <a:pt x="3367145" y="2370"/>
                  <a:pt x="3383051" y="559"/>
                </a:cubicBezTo>
                <a:lnTo>
                  <a:pt x="3398101" y="0"/>
                </a:lnTo>
                <a:lnTo>
                  <a:pt x="7392421" y="0"/>
                </a:lnTo>
                <a:lnTo>
                  <a:pt x="7392421" y="6858000"/>
                </a:lnTo>
                <a:lnTo>
                  <a:pt x="2857168" y="6858000"/>
                </a:lnTo>
                <a:lnTo>
                  <a:pt x="2860240" y="6839268"/>
                </a:lnTo>
                <a:cubicBezTo>
                  <a:pt x="2862890" y="6833969"/>
                  <a:pt x="2867132" y="6831079"/>
                  <a:pt x="2873493" y="6831079"/>
                </a:cubicBezTo>
                <a:cubicBezTo>
                  <a:pt x="2890458" y="6831079"/>
                  <a:pt x="2903182" y="6823372"/>
                  <a:pt x="2920147" y="6823372"/>
                </a:cubicBezTo>
                <a:cubicBezTo>
                  <a:pt x="2937112" y="6823372"/>
                  <a:pt x="2954077" y="6827226"/>
                  <a:pt x="2975283" y="6823372"/>
                </a:cubicBezTo>
                <a:cubicBezTo>
                  <a:pt x="2992248" y="6819519"/>
                  <a:pt x="3009214" y="6819519"/>
                  <a:pt x="3026178" y="6823372"/>
                </a:cubicBezTo>
                <a:cubicBezTo>
                  <a:pt x="3038903" y="6827226"/>
                  <a:pt x="3043144" y="6815666"/>
                  <a:pt x="3047384" y="6807959"/>
                </a:cubicBezTo>
                <a:cubicBezTo>
                  <a:pt x="3060108" y="6796398"/>
                  <a:pt x="3055867" y="6788692"/>
                  <a:pt x="3038903" y="6788692"/>
                </a:cubicBezTo>
                <a:cubicBezTo>
                  <a:pt x="3034661" y="6788692"/>
                  <a:pt x="3026178" y="6788692"/>
                  <a:pt x="3017697" y="6788692"/>
                </a:cubicBezTo>
                <a:cubicBezTo>
                  <a:pt x="3009214" y="6784838"/>
                  <a:pt x="2996489" y="6784838"/>
                  <a:pt x="2996489" y="6777131"/>
                </a:cubicBezTo>
                <a:cubicBezTo>
                  <a:pt x="2996489" y="6757864"/>
                  <a:pt x="2983765" y="6757864"/>
                  <a:pt x="2971042" y="6757864"/>
                </a:cubicBezTo>
                <a:cubicBezTo>
                  <a:pt x="2954077" y="6757864"/>
                  <a:pt x="2941353" y="6757864"/>
                  <a:pt x="2932870" y="6746304"/>
                </a:cubicBezTo>
                <a:cubicBezTo>
                  <a:pt x="2924389" y="6738597"/>
                  <a:pt x="2907423" y="6738597"/>
                  <a:pt x="2894699" y="6746304"/>
                </a:cubicBezTo>
                <a:cubicBezTo>
                  <a:pt x="2877734" y="6757864"/>
                  <a:pt x="2856528" y="6750157"/>
                  <a:pt x="2835322" y="6750157"/>
                </a:cubicBezTo>
                <a:cubicBezTo>
                  <a:pt x="2831081" y="6750157"/>
                  <a:pt x="2831081" y="6746304"/>
                  <a:pt x="2826839" y="6746304"/>
                </a:cubicBezTo>
                <a:cubicBezTo>
                  <a:pt x="2822598" y="6738597"/>
                  <a:pt x="2826839" y="6734743"/>
                  <a:pt x="2831081" y="6734743"/>
                </a:cubicBezTo>
                <a:cubicBezTo>
                  <a:pt x="2843804" y="6734743"/>
                  <a:pt x="2852287" y="6734743"/>
                  <a:pt x="2856528" y="6727037"/>
                </a:cubicBezTo>
                <a:cubicBezTo>
                  <a:pt x="2869251" y="6715476"/>
                  <a:pt x="2865010" y="6707770"/>
                  <a:pt x="2865010" y="6700063"/>
                </a:cubicBezTo>
                <a:cubicBezTo>
                  <a:pt x="2852287" y="6700063"/>
                  <a:pt x="2839564" y="6696209"/>
                  <a:pt x="2822598" y="6696209"/>
                </a:cubicBezTo>
                <a:cubicBezTo>
                  <a:pt x="2831081" y="6692356"/>
                  <a:pt x="2835322" y="6692356"/>
                  <a:pt x="2839564" y="6692356"/>
                </a:cubicBezTo>
                <a:cubicBezTo>
                  <a:pt x="2852287" y="6692356"/>
                  <a:pt x="2865010" y="6688502"/>
                  <a:pt x="2877734" y="6692356"/>
                </a:cubicBezTo>
                <a:cubicBezTo>
                  <a:pt x="2894699" y="6696209"/>
                  <a:pt x="2898941" y="6684649"/>
                  <a:pt x="2915906" y="6680796"/>
                </a:cubicBezTo>
                <a:cubicBezTo>
                  <a:pt x="2932870" y="6676942"/>
                  <a:pt x="2932870" y="6673089"/>
                  <a:pt x="2924389" y="6657675"/>
                </a:cubicBezTo>
                <a:cubicBezTo>
                  <a:pt x="2920147" y="6646115"/>
                  <a:pt x="2911664" y="6642261"/>
                  <a:pt x="2903182" y="6646115"/>
                </a:cubicBezTo>
                <a:cubicBezTo>
                  <a:pt x="2890458" y="6653822"/>
                  <a:pt x="2877734" y="6649968"/>
                  <a:pt x="2869251" y="6649968"/>
                </a:cubicBezTo>
                <a:cubicBezTo>
                  <a:pt x="2843804" y="6653822"/>
                  <a:pt x="2822598" y="6646115"/>
                  <a:pt x="2797151" y="6657675"/>
                </a:cubicBezTo>
                <a:cubicBezTo>
                  <a:pt x="2797151" y="6657675"/>
                  <a:pt x="2792909" y="6657675"/>
                  <a:pt x="2788668" y="6653822"/>
                </a:cubicBezTo>
                <a:cubicBezTo>
                  <a:pt x="2767462" y="6646115"/>
                  <a:pt x="2750496" y="6646115"/>
                  <a:pt x="2729290" y="6646115"/>
                </a:cubicBezTo>
                <a:cubicBezTo>
                  <a:pt x="2699601" y="6642261"/>
                  <a:pt x="2669912" y="6634555"/>
                  <a:pt x="2640224" y="6638408"/>
                </a:cubicBezTo>
                <a:cubicBezTo>
                  <a:pt x="2640224" y="6638408"/>
                  <a:pt x="2635982" y="6638408"/>
                  <a:pt x="2635982" y="6638408"/>
                </a:cubicBezTo>
                <a:cubicBezTo>
                  <a:pt x="2635982" y="6634555"/>
                  <a:pt x="2635982" y="6634555"/>
                  <a:pt x="2635982" y="6634555"/>
                </a:cubicBezTo>
                <a:cubicBezTo>
                  <a:pt x="2635982" y="6630701"/>
                  <a:pt x="2635982" y="6626848"/>
                  <a:pt x="2640224" y="6626848"/>
                </a:cubicBezTo>
                <a:cubicBezTo>
                  <a:pt x="2644465" y="6626848"/>
                  <a:pt x="2648706" y="6626848"/>
                  <a:pt x="2652948" y="6626848"/>
                </a:cubicBezTo>
                <a:cubicBezTo>
                  <a:pt x="2678395" y="6626848"/>
                  <a:pt x="2703843" y="6626848"/>
                  <a:pt x="2729290" y="6626848"/>
                </a:cubicBezTo>
                <a:cubicBezTo>
                  <a:pt x="2733531" y="6626848"/>
                  <a:pt x="2742014" y="6626848"/>
                  <a:pt x="2742014" y="6619141"/>
                </a:cubicBezTo>
                <a:cubicBezTo>
                  <a:pt x="2737773" y="6603727"/>
                  <a:pt x="2754737" y="6603727"/>
                  <a:pt x="2763220" y="6603727"/>
                </a:cubicBezTo>
                <a:cubicBezTo>
                  <a:pt x="2780185" y="6603727"/>
                  <a:pt x="2797151" y="6603727"/>
                  <a:pt x="2814115" y="6603727"/>
                </a:cubicBezTo>
                <a:cubicBezTo>
                  <a:pt x="2826839" y="6603727"/>
                  <a:pt x="2839564" y="6599874"/>
                  <a:pt x="2852287" y="6596020"/>
                </a:cubicBezTo>
                <a:cubicBezTo>
                  <a:pt x="2848045" y="6588314"/>
                  <a:pt x="2839564" y="6584460"/>
                  <a:pt x="2831081" y="6584460"/>
                </a:cubicBezTo>
                <a:cubicBezTo>
                  <a:pt x="2797151" y="6584460"/>
                  <a:pt x="2763220" y="6592167"/>
                  <a:pt x="2729290" y="6580607"/>
                </a:cubicBezTo>
                <a:cubicBezTo>
                  <a:pt x="2674154" y="6580607"/>
                  <a:pt x="2619018" y="6580607"/>
                  <a:pt x="2568123" y="6580607"/>
                </a:cubicBezTo>
                <a:cubicBezTo>
                  <a:pt x="2559640" y="6580607"/>
                  <a:pt x="2555398" y="6592167"/>
                  <a:pt x="2546916" y="6584460"/>
                </a:cubicBezTo>
                <a:cubicBezTo>
                  <a:pt x="2534191" y="6572900"/>
                  <a:pt x="2517227" y="6580607"/>
                  <a:pt x="2504504" y="6580607"/>
                </a:cubicBezTo>
                <a:cubicBezTo>
                  <a:pt x="2491779" y="6580607"/>
                  <a:pt x="2474815" y="6576753"/>
                  <a:pt x="2462091" y="6584460"/>
                </a:cubicBezTo>
                <a:cubicBezTo>
                  <a:pt x="2453608" y="6588314"/>
                  <a:pt x="2440885" y="6584460"/>
                  <a:pt x="2432402" y="6584460"/>
                </a:cubicBezTo>
                <a:cubicBezTo>
                  <a:pt x="2411196" y="6576753"/>
                  <a:pt x="2385748" y="6572900"/>
                  <a:pt x="2360301" y="6572900"/>
                </a:cubicBezTo>
                <a:cubicBezTo>
                  <a:pt x="2351818" y="6572900"/>
                  <a:pt x="2347577" y="6580607"/>
                  <a:pt x="2343335" y="6580607"/>
                </a:cubicBezTo>
                <a:cubicBezTo>
                  <a:pt x="2334852" y="6576753"/>
                  <a:pt x="2326371" y="6572900"/>
                  <a:pt x="2317888" y="6572900"/>
                </a:cubicBezTo>
                <a:lnTo>
                  <a:pt x="2223860" y="6572900"/>
                </a:lnTo>
                <a:lnTo>
                  <a:pt x="2226954" y="6566806"/>
                </a:lnTo>
                <a:cubicBezTo>
                  <a:pt x="2231193" y="6555417"/>
                  <a:pt x="2235433" y="6547824"/>
                  <a:pt x="2243914" y="6536434"/>
                </a:cubicBezTo>
                <a:cubicBezTo>
                  <a:pt x="2243914" y="6532638"/>
                  <a:pt x="2243914" y="6528842"/>
                  <a:pt x="2243914" y="6528842"/>
                </a:cubicBezTo>
                <a:cubicBezTo>
                  <a:pt x="2222713" y="6509859"/>
                  <a:pt x="2205753" y="6490877"/>
                  <a:pt x="2180314" y="6490877"/>
                </a:cubicBezTo>
                <a:cubicBezTo>
                  <a:pt x="2103994" y="6490877"/>
                  <a:pt x="2031914" y="6490877"/>
                  <a:pt x="1959834" y="6490877"/>
                </a:cubicBezTo>
                <a:cubicBezTo>
                  <a:pt x="1955594" y="6490877"/>
                  <a:pt x="1942874" y="6498470"/>
                  <a:pt x="1942874" y="6483284"/>
                </a:cubicBezTo>
                <a:cubicBezTo>
                  <a:pt x="1942874" y="6475691"/>
                  <a:pt x="1955594" y="6479487"/>
                  <a:pt x="1959834" y="6479487"/>
                </a:cubicBezTo>
                <a:cubicBezTo>
                  <a:pt x="1976794" y="6479487"/>
                  <a:pt x="1993754" y="6479487"/>
                  <a:pt x="2010714" y="6468098"/>
                </a:cubicBezTo>
                <a:cubicBezTo>
                  <a:pt x="2048874" y="6433930"/>
                  <a:pt x="2099754" y="6422541"/>
                  <a:pt x="2154873" y="6418744"/>
                </a:cubicBezTo>
                <a:cubicBezTo>
                  <a:pt x="2180314" y="6418744"/>
                  <a:pt x="2209994" y="6422541"/>
                  <a:pt x="2239673" y="6414948"/>
                </a:cubicBezTo>
                <a:cubicBezTo>
                  <a:pt x="2256633" y="6407355"/>
                  <a:pt x="2277833" y="6411151"/>
                  <a:pt x="2294793" y="6414948"/>
                </a:cubicBezTo>
                <a:cubicBezTo>
                  <a:pt x="2311753" y="6414948"/>
                  <a:pt x="2328713" y="6403558"/>
                  <a:pt x="2345673" y="6407355"/>
                </a:cubicBezTo>
                <a:cubicBezTo>
                  <a:pt x="2354152" y="6407355"/>
                  <a:pt x="2371112" y="6414948"/>
                  <a:pt x="2366873" y="6399762"/>
                </a:cubicBezTo>
                <a:cubicBezTo>
                  <a:pt x="2366873" y="6388372"/>
                  <a:pt x="2354152" y="6395965"/>
                  <a:pt x="2345673" y="6392169"/>
                </a:cubicBezTo>
                <a:cubicBezTo>
                  <a:pt x="2294793" y="6388372"/>
                  <a:pt x="2248153" y="6399762"/>
                  <a:pt x="2197274" y="6399762"/>
                </a:cubicBezTo>
                <a:cubicBezTo>
                  <a:pt x="2171833" y="6399762"/>
                  <a:pt x="2159113" y="6380779"/>
                  <a:pt x="2133674" y="6376983"/>
                </a:cubicBezTo>
                <a:cubicBezTo>
                  <a:pt x="2133674" y="6376983"/>
                  <a:pt x="2133674" y="6373186"/>
                  <a:pt x="2133674" y="6369390"/>
                </a:cubicBezTo>
                <a:cubicBezTo>
                  <a:pt x="2133674" y="6365594"/>
                  <a:pt x="2129434" y="6358001"/>
                  <a:pt x="2137913" y="6354204"/>
                </a:cubicBezTo>
                <a:cubicBezTo>
                  <a:pt x="2150634" y="6354204"/>
                  <a:pt x="2163354" y="6354204"/>
                  <a:pt x="2176073" y="6354204"/>
                </a:cubicBezTo>
                <a:cubicBezTo>
                  <a:pt x="2188793" y="6354204"/>
                  <a:pt x="2193034" y="6346611"/>
                  <a:pt x="2201513" y="6346611"/>
                </a:cubicBezTo>
                <a:cubicBezTo>
                  <a:pt x="2205753" y="6346611"/>
                  <a:pt x="2205753" y="6342815"/>
                  <a:pt x="2205753" y="6339018"/>
                </a:cubicBezTo>
                <a:cubicBezTo>
                  <a:pt x="2205753" y="6335222"/>
                  <a:pt x="2201513" y="6335222"/>
                  <a:pt x="2197274" y="6335222"/>
                </a:cubicBezTo>
                <a:cubicBezTo>
                  <a:pt x="2184553" y="6335222"/>
                  <a:pt x="2171833" y="6335222"/>
                  <a:pt x="2159113" y="6335222"/>
                </a:cubicBezTo>
                <a:cubicBezTo>
                  <a:pt x="2154873" y="6335222"/>
                  <a:pt x="2146394" y="6335222"/>
                  <a:pt x="2146394" y="6327629"/>
                </a:cubicBezTo>
                <a:cubicBezTo>
                  <a:pt x="2146394" y="6323832"/>
                  <a:pt x="2154873" y="6323832"/>
                  <a:pt x="2154873" y="6320036"/>
                </a:cubicBezTo>
                <a:cubicBezTo>
                  <a:pt x="2171833" y="6308647"/>
                  <a:pt x="2188793" y="6301054"/>
                  <a:pt x="2205753" y="6301054"/>
                </a:cubicBezTo>
                <a:cubicBezTo>
                  <a:pt x="2235433" y="6301054"/>
                  <a:pt x="2256633" y="6282071"/>
                  <a:pt x="2286313" y="6285868"/>
                </a:cubicBezTo>
                <a:cubicBezTo>
                  <a:pt x="2286313" y="6285868"/>
                  <a:pt x="2286313" y="6282071"/>
                  <a:pt x="2286313" y="6282071"/>
                </a:cubicBezTo>
                <a:cubicBezTo>
                  <a:pt x="2286313" y="6278275"/>
                  <a:pt x="2286313" y="6278275"/>
                  <a:pt x="2286313" y="6274478"/>
                </a:cubicBezTo>
                <a:cubicBezTo>
                  <a:pt x="2282073" y="6274478"/>
                  <a:pt x="2273593" y="6274478"/>
                  <a:pt x="2269353" y="6274478"/>
                </a:cubicBezTo>
                <a:cubicBezTo>
                  <a:pt x="2252393" y="6270682"/>
                  <a:pt x="2252393" y="6266885"/>
                  <a:pt x="2256633" y="6251700"/>
                </a:cubicBezTo>
                <a:cubicBezTo>
                  <a:pt x="2260873" y="6247903"/>
                  <a:pt x="2260873" y="6244107"/>
                  <a:pt x="2252393" y="6240310"/>
                </a:cubicBezTo>
                <a:cubicBezTo>
                  <a:pt x="2239673" y="6236514"/>
                  <a:pt x="2226954" y="6236514"/>
                  <a:pt x="2214234" y="6228921"/>
                </a:cubicBezTo>
                <a:cubicBezTo>
                  <a:pt x="2226954" y="6228921"/>
                  <a:pt x="2235433" y="6228921"/>
                  <a:pt x="2243914" y="6228921"/>
                </a:cubicBezTo>
                <a:cubicBezTo>
                  <a:pt x="2252393" y="6228921"/>
                  <a:pt x="2252393" y="6221328"/>
                  <a:pt x="2248153" y="6217531"/>
                </a:cubicBezTo>
                <a:cubicBezTo>
                  <a:pt x="2248153" y="6213735"/>
                  <a:pt x="2239673" y="6213735"/>
                  <a:pt x="2248153" y="6209938"/>
                </a:cubicBezTo>
                <a:cubicBezTo>
                  <a:pt x="2248153" y="6209938"/>
                  <a:pt x="2252393" y="6206142"/>
                  <a:pt x="2252393" y="6209938"/>
                </a:cubicBezTo>
                <a:cubicBezTo>
                  <a:pt x="2265113" y="6217531"/>
                  <a:pt x="2282073" y="6213735"/>
                  <a:pt x="2294793" y="6213735"/>
                </a:cubicBezTo>
                <a:cubicBezTo>
                  <a:pt x="2299033" y="6213735"/>
                  <a:pt x="2303273" y="6213735"/>
                  <a:pt x="2303273" y="6209938"/>
                </a:cubicBezTo>
                <a:cubicBezTo>
                  <a:pt x="2303273" y="6206142"/>
                  <a:pt x="2303273" y="6206142"/>
                  <a:pt x="2299033" y="6202346"/>
                </a:cubicBezTo>
                <a:cubicBezTo>
                  <a:pt x="2290553" y="6194753"/>
                  <a:pt x="2277833" y="6194753"/>
                  <a:pt x="2273593" y="6187160"/>
                </a:cubicBezTo>
                <a:cubicBezTo>
                  <a:pt x="2269353" y="6179567"/>
                  <a:pt x="2260873" y="6175770"/>
                  <a:pt x="2269353" y="6168177"/>
                </a:cubicBezTo>
                <a:cubicBezTo>
                  <a:pt x="2273593" y="6164381"/>
                  <a:pt x="2273593" y="6156788"/>
                  <a:pt x="2277833" y="6156788"/>
                </a:cubicBezTo>
                <a:cubicBezTo>
                  <a:pt x="2286313" y="6156788"/>
                  <a:pt x="2294793" y="6152991"/>
                  <a:pt x="2299033" y="6156788"/>
                </a:cubicBezTo>
                <a:cubicBezTo>
                  <a:pt x="2315993" y="6164381"/>
                  <a:pt x="2332953" y="6168177"/>
                  <a:pt x="2349913" y="6171974"/>
                </a:cubicBezTo>
                <a:cubicBezTo>
                  <a:pt x="2362633" y="6179567"/>
                  <a:pt x="2362633" y="6175770"/>
                  <a:pt x="2371112" y="6164381"/>
                </a:cubicBezTo>
                <a:cubicBezTo>
                  <a:pt x="2371112" y="6156788"/>
                  <a:pt x="2375353" y="6145399"/>
                  <a:pt x="2383832" y="6141602"/>
                </a:cubicBezTo>
                <a:cubicBezTo>
                  <a:pt x="2396553" y="6141602"/>
                  <a:pt x="2405032" y="6134009"/>
                  <a:pt x="2421992" y="6134009"/>
                </a:cubicBezTo>
                <a:cubicBezTo>
                  <a:pt x="2430472" y="6137806"/>
                  <a:pt x="2443193" y="6134009"/>
                  <a:pt x="2455913" y="6137806"/>
                </a:cubicBezTo>
                <a:cubicBezTo>
                  <a:pt x="2464392" y="6137806"/>
                  <a:pt x="2464392" y="6130213"/>
                  <a:pt x="2464392" y="6126416"/>
                </a:cubicBezTo>
                <a:cubicBezTo>
                  <a:pt x="2464392" y="6118823"/>
                  <a:pt x="2460153" y="6115027"/>
                  <a:pt x="2455913" y="6115027"/>
                </a:cubicBezTo>
                <a:cubicBezTo>
                  <a:pt x="2447432" y="6115027"/>
                  <a:pt x="2447432" y="6118823"/>
                  <a:pt x="2443193" y="6118823"/>
                </a:cubicBezTo>
                <a:cubicBezTo>
                  <a:pt x="2421992" y="6126416"/>
                  <a:pt x="2405032" y="6122620"/>
                  <a:pt x="2392313" y="6107434"/>
                </a:cubicBezTo>
                <a:cubicBezTo>
                  <a:pt x="2388072" y="6099841"/>
                  <a:pt x="2396553" y="6092248"/>
                  <a:pt x="2388072" y="6084655"/>
                </a:cubicBezTo>
                <a:cubicBezTo>
                  <a:pt x="2375353" y="6084655"/>
                  <a:pt x="2362633" y="6084655"/>
                  <a:pt x="2349913" y="6084655"/>
                </a:cubicBezTo>
                <a:cubicBezTo>
                  <a:pt x="2341432" y="6080859"/>
                  <a:pt x="2328713" y="6088452"/>
                  <a:pt x="2315993" y="6080859"/>
                </a:cubicBezTo>
                <a:cubicBezTo>
                  <a:pt x="2312813" y="6078011"/>
                  <a:pt x="2310163" y="6076825"/>
                  <a:pt x="2307778" y="6076647"/>
                </a:cubicBezTo>
                <a:lnTo>
                  <a:pt x="2303001" y="6077973"/>
                </a:lnTo>
                <a:lnTo>
                  <a:pt x="2306070" y="6071704"/>
                </a:lnTo>
                <a:cubicBezTo>
                  <a:pt x="2318795" y="6057153"/>
                  <a:pt x="2314553" y="6047454"/>
                  <a:pt x="2297589" y="6047454"/>
                </a:cubicBezTo>
                <a:cubicBezTo>
                  <a:pt x="2293347" y="6047454"/>
                  <a:pt x="2284864" y="6047454"/>
                  <a:pt x="2276383" y="6047454"/>
                </a:cubicBezTo>
                <a:cubicBezTo>
                  <a:pt x="2267900" y="6042603"/>
                  <a:pt x="2255176" y="6042603"/>
                  <a:pt x="2255176" y="6032903"/>
                </a:cubicBezTo>
                <a:cubicBezTo>
                  <a:pt x="2255176" y="6008653"/>
                  <a:pt x="2242451" y="6008653"/>
                  <a:pt x="2229728" y="6008653"/>
                </a:cubicBezTo>
                <a:cubicBezTo>
                  <a:pt x="2212764" y="6008653"/>
                  <a:pt x="2200039" y="6008653"/>
                  <a:pt x="2191556" y="5994103"/>
                </a:cubicBezTo>
                <a:cubicBezTo>
                  <a:pt x="2183075" y="5984403"/>
                  <a:pt x="2166109" y="5984403"/>
                  <a:pt x="2153385" y="5994103"/>
                </a:cubicBezTo>
                <a:cubicBezTo>
                  <a:pt x="2136420" y="6008653"/>
                  <a:pt x="2115214" y="5998953"/>
                  <a:pt x="2094008" y="5998953"/>
                </a:cubicBezTo>
                <a:cubicBezTo>
                  <a:pt x="2089767" y="5998953"/>
                  <a:pt x="2089767" y="5994103"/>
                  <a:pt x="2085525" y="5994103"/>
                </a:cubicBezTo>
                <a:cubicBezTo>
                  <a:pt x="2081284" y="5984403"/>
                  <a:pt x="2085525" y="5979552"/>
                  <a:pt x="2089767" y="5979552"/>
                </a:cubicBezTo>
                <a:cubicBezTo>
                  <a:pt x="2102490" y="5979552"/>
                  <a:pt x="2110973" y="5979552"/>
                  <a:pt x="2115214" y="5969853"/>
                </a:cubicBezTo>
                <a:cubicBezTo>
                  <a:pt x="2127937" y="5955302"/>
                  <a:pt x="2123696" y="5945603"/>
                  <a:pt x="2123696" y="5935902"/>
                </a:cubicBezTo>
                <a:cubicBezTo>
                  <a:pt x="2110973" y="5935902"/>
                  <a:pt x="2098250" y="5931052"/>
                  <a:pt x="2081284" y="5931052"/>
                </a:cubicBezTo>
                <a:cubicBezTo>
                  <a:pt x="2089767" y="5926202"/>
                  <a:pt x="2094008" y="5926202"/>
                  <a:pt x="2098250" y="5926202"/>
                </a:cubicBezTo>
                <a:cubicBezTo>
                  <a:pt x="2110973" y="5926202"/>
                  <a:pt x="2123696" y="5921351"/>
                  <a:pt x="2136420" y="5926202"/>
                </a:cubicBezTo>
                <a:cubicBezTo>
                  <a:pt x="2153385" y="5931052"/>
                  <a:pt x="2157627" y="5916502"/>
                  <a:pt x="2174592" y="5911652"/>
                </a:cubicBezTo>
                <a:cubicBezTo>
                  <a:pt x="2191556" y="5906802"/>
                  <a:pt x="2191556" y="5901952"/>
                  <a:pt x="2183075" y="5882551"/>
                </a:cubicBezTo>
                <a:cubicBezTo>
                  <a:pt x="2178833" y="5868002"/>
                  <a:pt x="2170351" y="5863151"/>
                  <a:pt x="2161868" y="5868002"/>
                </a:cubicBezTo>
                <a:cubicBezTo>
                  <a:pt x="2149145" y="5877702"/>
                  <a:pt x="2136420" y="5872851"/>
                  <a:pt x="2127937" y="5872851"/>
                </a:cubicBezTo>
                <a:cubicBezTo>
                  <a:pt x="2102490" y="5877702"/>
                  <a:pt x="2081284" y="5868002"/>
                  <a:pt x="2055837" y="5882551"/>
                </a:cubicBezTo>
                <a:cubicBezTo>
                  <a:pt x="2055837" y="5882551"/>
                  <a:pt x="2051595" y="5882551"/>
                  <a:pt x="2047354" y="5877702"/>
                </a:cubicBezTo>
                <a:cubicBezTo>
                  <a:pt x="2026148" y="5868002"/>
                  <a:pt x="2009182" y="5868002"/>
                  <a:pt x="1987976" y="5868002"/>
                </a:cubicBezTo>
                <a:lnTo>
                  <a:pt x="1953832" y="5861494"/>
                </a:lnTo>
                <a:lnTo>
                  <a:pt x="1965665" y="5858291"/>
                </a:lnTo>
                <a:cubicBezTo>
                  <a:pt x="1972554" y="5854969"/>
                  <a:pt x="1978914" y="5851173"/>
                  <a:pt x="1985274" y="5849274"/>
                </a:cubicBezTo>
                <a:cubicBezTo>
                  <a:pt x="1987395" y="5849274"/>
                  <a:pt x="1989514" y="5847376"/>
                  <a:pt x="1991104" y="5845003"/>
                </a:cubicBezTo>
                <a:lnTo>
                  <a:pt x="1991786" y="5843171"/>
                </a:lnTo>
                <a:lnTo>
                  <a:pt x="1995929" y="5842539"/>
                </a:lnTo>
                <a:cubicBezTo>
                  <a:pt x="1998580" y="5841327"/>
                  <a:pt x="2000700" y="5838901"/>
                  <a:pt x="2000700" y="5834051"/>
                </a:cubicBezTo>
                <a:cubicBezTo>
                  <a:pt x="1996459" y="5814651"/>
                  <a:pt x="2013424" y="5814651"/>
                  <a:pt x="2021906" y="5814651"/>
                </a:cubicBezTo>
                <a:cubicBezTo>
                  <a:pt x="2038871" y="5814651"/>
                  <a:pt x="2055837" y="5814651"/>
                  <a:pt x="2072801" y="5814651"/>
                </a:cubicBezTo>
                <a:cubicBezTo>
                  <a:pt x="2085525" y="5814651"/>
                  <a:pt x="2098250" y="5809801"/>
                  <a:pt x="2110973" y="5804950"/>
                </a:cubicBezTo>
                <a:cubicBezTo>
                  <a:pt x="2106731" y="5795251"/>
                  <a:pt x="2098250" y="5790401"/>
                  <a:pt x="2089767" y="5790401"/>
                </a:cubicBezTo>
                <a:cubicBezTo>
                  <a:pt x="2055837" y="5790401"/>
                  <a:pt x="2021906" y="5800101"/>
                  <a:pt x="1987976" y="5785551"/>
                </a:cubicBezTo>
                <a:cubicBezTo>
                  <a:pt x="1932840" y="5785551"/>
                  <a:pt x="1877704" y="5785551"/>
                  <a:pt x="1826809" y="5785551"/>
                </a:cubicBezTo>
                <a:cubicBezTo>
                  <a:pt x="1818326" y="5785551"/>
                  <a:pt x="1814085" y="5800101"/>
                  <a:pt x="1805602" y="5790401"/>
                </a:cubicBezTo>
                <a:cubicBezTo>
                  <a:pt x="1792877" y="5775851"/>
                  <a:pt x="1775913" y="5785551"/>
                  <a:pt x="1763190" y="5785551"/>
                </a:cubicBezTo>
                <a:cubicBezTo>
                  <a:pt x="1750466" y="5785551"/>
                  <a:pt x="1733501" y="5780700"/>
                  <a:pt x="1720777" y="5790401"/>
                </a:cubicBezTo>
                <a:cubicBezTo>
                  <a:pt x="1712294" y="5795251"/>
                  <a:pt x="1699571" y="5790401"/>
                  <a:pt x="1691088" y="5790401"/>
                </a:cubicBezTo>
                <a:cubicBezTo>
                  <a:pt x="1669882" y="5780700"/>
                  <a:pt x="1644434" y="5775851"/>
                  <a:pt x="1618987" y="5775851"/>
                </a:cubicBezTo>
                <a:cubicBezTo>
                  <a:pt x="1610504" y="5775851"/>
                  <a:pt x="1606263" y="5785551"/>
                  <a:pt x="1602021" y="5785551"/>
                </a:cubicBezTo>
                <a:cubicBezTo>
                  <a:pt x="1593539" y="5780700"/>
                  <a:pt x="1585057" y="5775851"/>
                  <a:pt x="1576574" y="5775851"/>
                </a:cubicBezTo>
                <a:cubicBezTo>
                  <a:pt x="1525678" y="5775851"/>
                  <a:pt x="1479025" y="5775851"/>
                  <a:pt x="1428130" y="5775851"/>
                </a:cubicBezTo>
                <a:cubicBezTo>
                  <a:pt x="1404802" y="5778275"/>
                  <a:pt x="1381475" y="5777063"/>
                  <a:pt x="1357618" y="5775244"/>
                </a:cubicBezTo>
                <a:lnTo>
                  <a:pt x="1317117" y="5772911"/>
                </a:lnTo>
                <a:lnTo>
                  <a:pt x="1318325" y="5772719"/>
                </a:lnTo>
                <a:cubicBezTo>
                  <a:pt x="1335291" y="5769821"/>
                  <a:pt x="1356498" y="5772719"/>
                  <a:pt x="1373462" y="5772719"/>
                </a:cubicBezTo>
                <a:cubicBezTo>
                  <a:pt x="1386185" y="5772719"/>
                  <a:pt x="1394668" y="5775617"/>
                  <a:pt x="1407392" y="5769821"/>
                </a:cubicBezTo>
                <a:cubicBezTo>
                  <a:pt x="1407392" y="5766924"/>
                  <a:pt x="1415875" y="5769821"/>
                  <a:pt x="1420116" y="5766924"/>
                </a:cubicBezTo>
                <a:cubicBezTo>
                  <a:pt x="1437080" y="5764026"/>
                  <a:pt x="1454046" y="5781413"/>
                  <a:pt x="1471012" y="5766924"/>
                </a:cubicBezTo>
                <a:cubicBezTo>
                  <a:pt x="1487976" y="5766924"/>
                  <a:pt x="1504941" y="5766924"/>
                  <a:pt x="1526148" y="5766924"/>
                </a:cubicBezTo>
                <a:cubicBezTo>
                  <a:pt x="1543112" y="5766924"/>
                  <a:pt x="1560077" y="5769821"/>
                  <a:pt x="1581284" y="5766924"/>
                </a:cubicBezTo>
                <a:cubicBezTo>
                  <a:pt x="1589767" y="5766924"/>
                  <a:pt x="1602490" y="5772719"/>
                  <a:pt x="1606731" y="5761128"/>
                </a:cubicBezTo>
                <a:cubicBezTo>
                  <a:pt x="1619455" y="5758230"/>
                  <a:pt x="1632179" y="5755332"/>
                  <a:pt x="1644903" y="5761128"/>
                </a:cubicBezTo>
                <a:cubicBezTo>
                  <a:pt x="1649145" y="5764026"/>
                  <a:pt x="1657627" y="5764026"/>
                  <a:pt x="1661868" y="5761128"/>
                </a:cubicBezTo>
                <a:cubicBezTo>
                  <a:pt x="1678832" y="5758230"/>
                  <a:pt x="1691557" y="5758230"/>
                  <a:pt x="1708522" y="5764026"/>
                </a:cubicBezTo>
                <a:cubicBezTo>
                  <a:pt x="1712764" y="5764026"/>
                  <a:pt x="1721245" y="5764026"/>
                  <a:pt x="1725487" y="5755332"/>
                </a:cubicBezTo>
                <a:cubicBezTo>
                  <a:pt x="1725487" y="5752434"/>
                  <a:pt x="1738210" y="5755332"/>
                  <a:pt x="1742451" y="5755332"/>
                </a:cubicBezTo>
                <a:cubicBezTo>
                  <a:pt x="1742451" y="5752434"/>
                  <a:pt x="1746693" y="5749537"/>
                  <a:pt x="1746693" y="5749537"/>
                </a:cubicBezTo>
                <a:cubicBezTo>
                  <a:pt x="1763658" y="5749537"/>
                  <a:pt x="1780623" y="5749537"/>
                  <a:pt x="1801829" y="5749537"/>
                </a:cubicBezTo>
                <a:cubicBezTo>
                  <a:pt x="1801829" y="5749537"/>
                  <a:pt x="1801829" y="5752434"/>
                  <a:pt x="1801829" y="5755332"/>
                </a:cubicBezTo>
                <a:cubicBezTo>
                  <a:pt x="1835760" y="5755332"/>
                  <a:pt x="1873931" y="5755332"/>
                  <a:pt x="1907861" y="5755332"/>
                </a:cubicBezTo>
                <a:cubicBezTo>
                  <a:pt x="1916343" y="5749537"/>
                  <a:pt x="1924826" y="5749537"/>
                  <a:pt x="1933309" y="5755332"/>
                </a:cubicBezTo>
                <a:cubicBezTo>
                  <a:pt x="1967239" y="5755332"/>
                  <a:pt x="1996928" y="5746639"/>
                  <a:pt x="2030858" y="5749537"/>
                </a:cubicBezTo>
                <a:cubicBezTo>
                  <a:pt x="2030858" y="5746639"/>
                  <a:pt x="2030858" y="5743741"/>
                  <a:pt x="2030858" y="5740843"/>
                </a:cubicBezTo>
                <a:cubicBezTo>
                  <a:pt x="2030858" y="5737945"/>
                  <a:pt x="2030858" y="5737945"/>
                  <a:pt x="2035098" y="5737945"/>
                </a:cubicBezTo>
                <a:cubicBezTo>
                  <a:pt x="2039340" y="5735047"/>
                  <a:pt x="2043581" y="5737945"/>
                  <a:pt x="2043581" y="5740843"/>
                </a:cubicBezTo>
                <a:cubicBezTo>
                  <a:pt x="2069030" y="5740843"/>
                  <a:pt x="2098717" y="5740843"/>
                  <a:pt x="2124166" y="5740843"/>
                </a:cubicBezTo>
                <a:cubicBezTo>
                  <a:pt x="2128407" y="5743741"/>
                  <a:pt x="2141130" y="5737945"/>
                  <a:pt x="2141130" y="5746639"/>
                </a:cubicBezTo>
                <a:cubicBezTo>
                  <a:pt x="2153853" y="5746639"/>
                  <a:pt x="2162336" y="5746639"/>
                  <a:pt x="2170819" y="5746639"/>
                </a:cubicBezTo>
                <a:cubicBezTo>
                  <a:pt x="2183543" y="5746639"/>
                  <a:pt x="2196268" y="5743741"/>
                  <a:pt x="2200508" y="5735047"/>
                </a:cubicBezTo>
                <a:cubicBezTo>
                  <a:pt x="2204749" y="5732149"/>
                  <a:pt x="2208991" y="5732149"/>
                  <a:pt x="2213231" y="5732149"/>
                </a:cubicBezTo>
                <a:cubicBezTo>
                  <a:pt x="2217473" y="5732149"/>
                  <a:pt x="2221714" y="5732149"/>
                  <a:pt x="2230197" y="5732149"/>
                </a:cubicBezTo>
                <a:cubicBezTo>
                  <a:pt x="2234438" y="5732149"/>
                  <a:pt x="2234438" y="5729252"/>
                  <a:pt x="2234438" y="5729252"/>
                </a:cubicBezTo>
                <a:cubicBezTo>
                  <a:pt x="2234438" y="5726354"/>
                  <a:pt x="2234438" y="5723456"/>
                  <a:pt x="2230197" y="5723456"/>
                </a:cubicBezTo>
                <a:cubicBezTo>
                  <a:pt x="2213231" y="5726354"/>
                  <a:pt x="2196268" y="5717660"/>
                  <a:pt x="2179302" y="5717660"/>
                </a:cubicBezTo>
                <a:cubicBezTo>
                  <a:pt x="2170819" y="5720558"/>
                  <a:pt x="2166578" y="5717660"/>
                  <a:pt x="2166578" y="5711865"/>
                </a:cubicBezTo>
                <a:cubicBezTo>
                  <a:pt x="2153853" y="5708967"/>
                  <a:pt x="2145372" y="5700273"/>
                  <a:pt x="2128407" y="5700273"/>
                </a:cubicBezTo>
                <a:cubicBezTo>
                  <a:pt x="2128407" y="5706069"/>
                  <a:pt x="2124166" y="5706069"/>
                  <a:pt x="2119924" y="5703171"/>
                </a:cubicBezTo>
                <a:cubicBezTo>
                  <a:pt x="2115683" y="5703171"/>
                  <a:pt x="2111441" y="5700273"/>
                  <a:pt x="2111441" y="5697375"/>
                </a:cubicBezTo>
                <a:cubicBezTo>
                  <a:pt x="2107200" y="5685784"/>
                  <a:pt x="2090235" y="5679988"/>
                  <a:pt x="2073271" y="5682886"/>
                </a:cubicBezTo>
                <a:cubicBezTo>
                  <a:pt x="2064788" y="5688682"/>
                  <a:pt x="2052064" y="5685784"/>
                  <a:pt x="2043581" y="5691580"/>
                </a:cubicBezTo>
                <a:cubicBezTo>
                  <a:pt x="2043581" y="5691580"/>
                  <a:pt x="2039340" y="5691580"/>
                  <a:pt x="2039340" y="5688682"/>
                </a:cubicBezTo>
                <a:cubicBezTo>
                  <a:pt x="2026616" y="5688682"/>
                  <a:pt x="2018134" y="5685784"/>
                  <a:pt x="2009652" y="5688682"/>
                </a:cubicBezTo>
                <a:cubicBezTo>
                  <a:pt x="1988445" y="5688682"/>
                  <a:pt x="1967239" y="5682886"/>
                  <a:pt x="1950274" y="5697375"/>
                </a:cubicBezTo>
                <a:cubicBezTo>
                  <a:pt x="1946033" y="5694477"/>
                  <a:pt x="1946033" y="5691580"/>
                  <a:pt x="1946033" y="5691580"/>
                </a:cubicBezTo>
                <a:cubicBezTo>
                  <a:pt x="1950274" y="5682886"/>
                  <a:pt x="1941791" y="5674193"/>
                  <a:pt x="1937550" y="5665499"/>
                </a:cubicBezTo>
                <a:cubicBezTo>
                  <a:pt x="1933309" y="5662601"/>
                  <a:pt x="1916343" y="5665499"/>
                  <a:pt x="1907861" y="5665499"/>
                </a:cubicBezTo>
                <a:cubicBezTo>
                  <a:pt x="1916343" y="5677090"/>
                  <a:pt x="1916343" y="5677090"/>
                  <a:pt x="1899378" y="5677090"/>
                </a:cubicBezTo>
                <a:cubicBezTo>
                  <a:pt x="1886655" y="5677090"/>
                  <a:pt x="1886655" y="5677090"/>
                  <a:pt x="1873931" y="5688682"/>
                </a:cubicBezTo>
                <a:cubicBezTo>
                  <a:pt x="1873931" y="5691580"/>
                  <a:pt x="1869689" y="5691580"/>
                  <a:pt x="1865448" y="5691580"/>
                </a:cubicBezTo>
                <a:cubicBezTo>
                  <a:pt x="1861207" y="5691580"/>
                  <a:pt x="1852725" y="5691580"/>
                  <a:pt x="1848483" y="5691580"/>
                </a:cubicBezTo>
                <a:cubicBezTo>
                  <a:pt x="1840001" y="5691580"/>
                  <a:pt x="1835760" y="5691580"/>
                  <a:pt x="1831519" y="5691580"/>
                </a:cubicBezTo>
                <a:cubicBezTo>
                  <a:pt x="1823036" y="5691580"/>
                  <a:pt x="1823036" y="5691580"/>
                  <a:pt x="1823036" y="5697375"/>
                </a:cubicBezTo>
                <a:cubicBezTo>
                  <a:pt x="1818795" y="5703171"/>
                  <a:pt x="1823036" y="5708967"/>
                  <a:pt x="1818795" y="5714762"/>
                </a:cubicBezTo>
                <a:cubicBezTo>
                  <a:pt x="1814553" y="5714762"/>
                  <a:pt x="1806070" y="5714762"/>
                  <a:pt x="1801829" y="5714762"/>
                </a:cubicBezTo>
                <a:cubicBezTo>
                  <a:pt x="1793346" y="5711865"/>
                  <a:pt x="1797588" y="5708967"/>
                  <a:pt x="1797588" y="5706069"/>
                </a:cubicBezTo>
                <a:cubicBezTo>
                  <a:pt x="1784864" y="5703171"/>
                  <a:pt x="1776383" y="5694477"/>
                  <a:pt x="1763658" y="5697375"/>
                </a:cubicBezTo>
                <a:cubicBezTo>
                  <a:pt x="1763658" y="5700273"/>
                  <a:pt x="1759417" y="5700273"/>
                  <a:pt x="1755176" y="5700273"/>
                </a:cubicBezTo>
                <a:cubicBezTo>
                  <a:pt x="1750934" y="5700273"/>
                  <a:pt x="1742451" y="5700273"/>
                  <a:pt x="1738210" y="5700273"/>
                </a:cubicBezTo>
                <a:cubicBezTo>
                  <a:pt x="1738210" y="5706069"/>
                  <a:pt x="1733968" y="5706069"/>
                  <a:pt x="1729728" y="5706069"/>
                </a:cubicBezTo>
                <a:cubicBezTo>
                  <a:pt x="1721245" y="5703171"/>
                  <a:pt x="1725487" y="5700273"/>
                  <a:pt x="1725487" y="5697375"/>
                </a:cubicBezTo>
                <a:cubicBezTo>
                  <a:pt x="1721245" y="5697375"/>
                  <a:pt x="1721245" y="5697375"/>
                  <a:pt x="1721245" y="5697375"/>
                </a:cubicBezTo>
                <a:cubicBezTo>
                  <a:pt x="1704281" y="5697375"/>
                  <a:pt x="1695798" y="5711865"/>
                  <a:pt x="1683074" y="5703171"/>
                </a:cubicBezTo>
                <a:cubicBezTo>
                  <a:pt x="1666109" y="5697375"/>
                  <a:pt x="1649145" y="5706069"/>
                  <a:pt x="1640662" y="5697375"/>
                </a:cubicBezTo>
                <a:cubicBezTo>
                  <a:pt x="1627937" y="5697375"/>
                  <a:pt x="1610973" y="5694477"/>
                  <a:pt x="1598250" y="5700273"/>
                </a:cubicBezTo>
                <a:cubicBezTo>
                  <a:pt x="1581284" y="5703171"/>
                  <a:pt x="1564318" y="5700273"/>
                  <a:pt x="1547354" y="5700273"/>
                </a:cubicBezTo>
                <a:cubicBezTo>
                  <a:pt x="1547354" y="5700273"/>
                  <a:pt x="1543112" y="5700273"/>
                  <a:pt x="1543112" y="5700273"/>
                </a:cubicBezTo>
                <a:cubicBezTo>
                  <a:pt x="1543112" y="5697375"/>
                  <a:pt x="1538871" y="5700273"/>
                  <a:pt x="1543112" y="5703171"/>
                </a:cubicBezTo>
                <a:cubicBezTo>
                  <a:pt x="1543112" y="5706069"/>
                  <a:pt x="1547354" y="5708967"/>
                  <a:pt x="1555835" y="5708967"/>
                </a:cubicBezTo>
                <a:cubicBezTo>
                  <a:pt x="1564318" y="5708967"/>
                  <a:pt x="1568560" y="5711865"/>
                  <a:pt x="1564318" y="5714762"/>
                </a:cubicBezTo>
                <a:cubicBezTo>
                  <a:pt x="1564318" y="5720558"/>
                  <a:pt x="1555835" y="5717660"/>
                  <a:pt x="1551595" y="5717660"/>
                </a:cubicBezTo>
                <a:cubicBezTo>
                  <a:pt x="1555835" y="5729252"/>
                  <a:pt x="1568560" y="5729252"/>
                  <a:pt x="1581284" y="5726354"/>
                </a:cubicBezTo>
                <a:cubicBezTo>
                  <a:pt x="1585525" y="5729252"/>
                  <a:pt x="1589767" y="5726354"/>
                  <a:pt x="1594008" y="5732149"/>
                </a:cubicBezTo>
                <a:cubicBezTo>
                  <a:pt x="1594008" y="5737945"/>
                  <a:pt x="1585525" y="5735047"/>
                  <a:pt x="1581284" y="5737945"/>
                </a:cubicBezTo>
                <a:cubicBezTo>
                  <a:pt x="1568560" y="5737945"/>
                  <a:pt x="1555835" y="5749537"/>
                  <a:pt x="1551595" y="5732149"/>
                </a:cubicBezTo>
                <a:cubicBezTo>
                  <a:pt x="1551595" y="5732149"/>
                  <a:pt x="1543112" y="5732149"/>
                  <a:pt x="1543112" y="5732149"/>
                </a:cubicBezTo>
                <a:cubicBezTo>
                  <a:pt x="1521906" y="5743741"/>
                  <a:pt x="1521906" y="5743741"/>
                  <a:pt x="1496458" y="5737945"/>
                </a:cubicBezTo>
                <a:cubicBezTo>
                  <a:pt x="1487976" y="5735047"/>
                  <a:pt x="1475253" y="5737945"/>
                  <a:pt x="1466770" y="5732149"/>
                </a:cubicBezTo>
                <a:cubicBezTo>
                  <a:pt x="1466770" y="5732149"/>
                  <a:pt x="1466770" y="5732149"/>
                  <a:pt x="1462529" y="5732149"/>
                </a:cubicBezTo>
                <a:cubicBezTo>
                  <a:pt x="1445563" y="5740843"/>
                  <a:pt x="1445563" y="5737945"/>
                  <a:pt x="1428598" y="5737945"/>
                </a:cubicBezTo>
                <a:cubicBezTo>
                  <a:pt x="1420116" y="5737945"/>
                  <a:pt x="1412693" y="5735772"/>
                  <a:pt x="1405272" y="5733237"/>
                </a:cubicBezTo>
                <a:lnTo>
                  <a:pt x="1388855" y="5728393"/>
                </a:lnTo>
                <a:lnTo>
                  <a:pt x="1394598" y="5725988"/>
                </a:lnTo>
                <a:cubicBezTo>
                  <a:pt x="1396719" y="5725100"/>
                  <a:pt x="1398840" y="5723324"/>
                  <a:pt x="1400960" y="5717995"/>
                </a:cubicBezTo>
                <a:cubicBezTo>
                  <a:pt x="1405202" y="5710892"/>
                  <a:pt x="1417925" y="5721548"/>
                  <a:pt x="1426407" y="5710892"/>
                </a:cubicBezTo>
                <a:cubicBezTo>
                  <a:pt x="1422166" y="5703788"/>
                  <a:pt x="1413683" y="5693132"/>
                  <a:pt x="1400960" y="5693132"/>
                </a:cubicBezTo>
                <a:cubicBezTo>
                  <a:pt x="1388236" y="5696683"/>
                  <a:pt x="1383995" y="5689580"/>
                  <a:pt x="1379753" y="5682476"/>
                </a:cubicBezTo>
                <a:cubicBezTo>
                  <a:pt x="1379753" y="5678923"/>
                  <a:pt x="1375512" y="5675371"/>
                  <a:pt x="1371270" y="5678923"/>
                </a:cubicBezTo>
                <a:cubicBezTo>
                  <a:pt x="1367029" y="5682476"/>
                  <a:pt x="1358547" y="5682476"/>
                  <a:pt x="1350064" y="5686028"/>
                </a:cubicBezTo>
                <a:cubicBezTo>
                  <a:pt x="1341583" y="5686028"/>
                  <a:pt x="1350064" y="5693132"/>
                  <a:pt x="1345824" y="5700236"/>
                </a:cubicBezTo>
                <a:cubicBezTo>
                  <a:pt x="1345824" y="5703788"/>
                  <a:pt x="1345824" y="5703788"/>
                  <a:pt x="1341583" y="5703788"/>
                </a:cubicBezTo>
                <a:cubicBezTo>
                  <a:pt x="1341583" y="5696683"/>
                  <a:pt x="1341583" y="5693132"/>
                  <a:pt x="1341583" y="5686028"/>
                </a:cubicBezTo>
                <a:cubicBezTo>
                  <a:pt x="1341583" y="5682476"/>
                  <a:pt x="1341583" y="5678923"/>
                  <a:pt x="1333100" y="5678923"/>
                </a:cubicBezTo>
                <a:cubicBezTo>
                  <a:pt x="1324617" y="5678923"/>
                  <a:pt x="1311893" y="5668268"/>
                  <a:pt x="1299170" y="5675371"/>
                </a:cubicBezTo>
                <a:cubicBezTo>
                  <a:pt x="1299170" y="5675371"/>
                  <a:pt x="1303411" y="5671819"/>
                  <a:pt x="1299170" y="5671819"/>
                </a:cubicBezTo>
                <a:lnTo>
                  <a:pt x="1298563" y="5672327"/>
                </a:lnTo>
                <a:lnTo>
                  <a:pt x="1294928" y="5654059"/>
                </a:lnTo>
                <a:cubicBezTo>
                  <a:pt x="1286446" y="5646956"/>
                  <a:pt x="1277964" y="5639851"/>
                  <a:pt x="1277964" y="5629195"/>
                </a:cubicBezTo>
                <a:cubicBezTo>
                  <a:pt x="1290687" y="5629195"/>
                  <a:pt x="1307651" y="5632747"/>
                  <a:pt x="1316134" y="5625643"/>
                </a:cubicBezTo>
                <a:cubicBezTo>
                  <a:pt x="1328858" y="5622092"/>
                  <a:pt x="1341583" y="5622092"/>
                  <a:pt x="1354306" y="5622092"/>
                </a:cubicBezTo>
                <a:cubicBezTo>
                  <a:pt x="1371270" y="5625643"/>
                  <a:pt x="1383995" y="5632747"/>
                  <a:pt x="1400960" y="5622092"/>
                </a:cubicBezTo>
                <a:cubicBezTo>
                  <a:pt x="1405202" y="5622092"/>
                  <a:pt x="1409442" y="5625643"/>
                  <a:pt x="1413683" y="5625643"/>
                </a:cubicBezTo>
                <a:cubicBezTo>
                  <a:pt x="1430648" y="5629195"/>
                  <a:pt x="1447614" y="5632747"/>
                  <a:pt x="1464579" y="5625643"/>
                </a:cubicBezTo>
                <a:cubicBezTo>
                  <a:pt x="1468820" y="5622092"/>
                  <a:pt x="1473061" y="5622092"/>
                  <a:pt x="1473061" y="5622092"/>
                </a:cubicBezTo>
                <a:cubicBezTo>
                  <a:pt x="1485784" y="5632747"/>
                  <a:pt x="1498509" y="5629195"/>
                  <a:pt x="1511233" y="5629195"/>
                </a:cubicBezTo>
                <a:cubicBezTo>
                  <a:pt x="1536680" y="5629195"/>
                  <a:pt x="1562128" y="5629195"/>
                  <a:pt x="1587576" y="5629195"/>
                </a:cubicBezTo>
                <a:cubicBezTo>
                  <a:pt x="1596058" y="5629195"/>
                  <a:pt x="1604540" y="5625643"/>
                  <a:pt x="1608781" y="5629195"/>
                </a:cubicBezTo>
                <a:cubicBezTo>
                  <a:pt x="1617264" y="5636299"/>
                  <a:pt x="1625747" y="5632747"/>
                  <a:pt x="1634230" y="5629195"/>
                </a:cubicBezTo>
                <a:cubicBezTo>
                  <a:pt x="1646954" y="5622092"/>
                  <a:pt x="1668159" y="5622092"/>
                  <a:pt x="1680883" y="5632747"/>
                </a:cubicBezTo>
                <a:cubicBezTo>
                  <a:pt x="1693607" y="5643404"/>
                  <a:pt x="1706331" y="5639851"/>
                  <a:pt x="1719055" y="5632747"/>
                </a:cubicBezTo>
                <a:cubicBezTo>
                  <a:pt x="1731778" y="5629195"/>
                  <a:pt x="1744502" y="5622092"/>
                  <a:pt x="1757226" y="5632747"/>
                </a:cubicBezTo>
                <a:cubicBezTo>
                  <a:pt x="1757226" y="5636299"/>
                  <a:pt x="1765709" y="5632747"/>
                  <a:pt x="1769949" y="5632747"/>
                </a:cubicBezTo>
                <a:cubicBezTo>
                  <a:pt x="1791155" y="5632747"/>
                  <a:pt x="1812363" y="5632747"/>
                  <a:pt x="1833568" y="5629195"/>
                </a:cubicBezTo>
                <a:cubicBezTo>
                  <a:pt x="1842051" y="5625643"/>
                  <a:pt x="1846292" y="5625643"/>
                  <a:pt x="1846292" y="5618539"/>
                </a:cubicBezTo>
                <a:cubicBezTo>
                  <a:pt x="1846292" y="5614987"/>
                  <a:pt x="1842051" y="5607883"/>
                  <a:pt x="1850533" y="5607883"/>
                </a:cubicBezTo>
                <a:cubicBezTo>
                  <a:pt x="1867499" y="5604331"/>
                  <a:pt x="1880223" y="5593675"/>
                  <a:pt x="1897188" y="5593675"/>
                </a:cubicBezTo>
                <a:cubicBezTo>
                  <a:pt x="1914152" y="5593675"/>
                  <a:pt x="1914152" y="5590123"/>
                  <a:pt x="1931118" y="5600780"/>
                </a:cubicBezTo>
                <a:cubicBezTo>
                  <a:pt x="1935359" y="5600780"/>
                  <a:pt x="1935359" y="5600780"/>
                  <a:pt x="1935359" y="5600780"/>
                </a:cubicBezTo>
                <a:cubicBezTo>
                  <a:pt x="1943842" y="5593675"/>
                  <a:pt x="1956565" y="5597227"/>
                  <a:pt x="1965047" y="5593675"/>
                </a:cubicBezTo>
                <a:cubicBezTo>
                  <a:pt x="1990495" y="5586571"/>
                  <a:pt x="1990495" y="5586571"/>
                  <a:pt x="2011701" y="5600780"/>
                </a:cubicBezTo>
                <a:cubicBezTo>
                  <a:pt x="2011701" y="5600780"/>
                  <a:pt x="2020184" y="5600780"/>
                  <a:pt x="2020184" y="5600780"/>
                </a:cubicBezTo>
                <a:cubicBezTo>
                  <a:pt x="2024425" y="5579466"/>
                  <a:pt x="2037149" y="5593675"/>
                  <a:pt x="2049873" y="5593675"/>
                </a:cubicBezTo>
                <a:cubicBezTo>
                  <a:pt x="2054115" y="5597227"/>
                  <a:pt x="2062597" y="5593675"/>
                  <a:pt x="2062597" y="5600780"/>
                </a:cubicBezTo>
                <a:cubicBezTo>
                  <a:pt x="2058356" y="5607883"/>
                  <a:pt x="2054115" y="5604331"/>
                  <a:pt x="2049873" y="5607883"/>
                </a:cubicBezTo>
                <a:cubicBezTo>
                  <a:pt x="2037149" y="5604331"/>
                  <a:pt x="2024425" y="5604331"/>
                  <a:pt x="2020184" y="5618539"/>
                </a:cubicBezTo>
                <a:cubicBezTo>
                  <a:pt x="2024425" y="5618539"/>
                  <a:pt x="2032907" y="5614987"/>
                  <a:pt x="2032907" y="5622092"/>
                </a:cubicBezTo>
                <a:cubicBezTo>
                  <a:pt x="2037149" y="5625643"/>
                  <a:pt x="2032907" y="5629195"/>
                  <a:pt x="2024425" y="5629195"/>
                </a:cubicBezTo>
                <a:cubicBezTo>
                  <a:pt x="2015943" y="5629195"/>
                  <a:pt x="2011701" y="5632747"/>
                  <a:pt x="2011701" y="5636299"/>
                </a:cubicBezTo>
                <a:cubicBezTo>
                  <a:pt x="2007460" y="5639851"/>
                  <a:pt x="2011701" y="5643404"/>
                  <a:pt x="2011701" y="5639851"/>
                </a:cubicBezTo>
                <a:cubicBezTo>
                  <a:pt x="2011701" y="5639851"/>
                  <a:pt x="2015943" y="5639851"/>
                  <a:pt x="2015943" y="5639851"/>
                </a:cubicBezTo>
                <a:cubicBezTo>
                  <a:pt x="2032907" y="5639851"/>
                  <a:pt x="2049873" y="5636299"/>
                  <a:pt x="2066839" y="5639851"/>
                </a:cubicBezTo>
                <a:cubicBezTo>
                  <a:pt x="2079562" y="5646956"/>
                  <a:pt x="2096526" y="5643404"/>
                  <a:pt x="2109251" y="5643404"/>
                </a:cubicBezTo>
                <a:cubicBezTo>
                  <a:pt x="2117734" y="5632747"/>
                  <a:pt x="2134698" y="5643404"/>
                  <a:pt x="2151663" y="5636299"/>
                </a:cubicBezTo>
                <a:cubicBezTo>
                  <a:pt x="2164387" y="5625643"/>
                  <a:pt x="2172870" y="5643404"/>
                  <a:pt x="2189834" y="5643404"/>
                </a:cubicBezTo>
                <a:cubicBezTo>
                  <a:pt x="2189834" y="5643404"/>
                  <a:pt x="2189834" y="5643404"/>
                  <a:pt x="2194076" y="5643404"/>
                </a:cubicBezTo>
                <a:cubicBezTo>
                  <a:pt x="2194076" y="5639851"/>
                  <a:pt x="2189834" y="5636299"/>
                  <a:pt x="2198317" y="5632747"/>
                </a:cubicBezTo>
                <a:cubicBezTo>
                  <a:pt x="2202558" y="5632747"/>
                  <a:pt x="2206799" y="5632747"/>
                  <a:pt x="2206799" y="5639851"/>
                </a:cubicBezTo>
                <a:cubicBezTo>
                  <a:pt x="2211040" y="5639851"/>
                  <a:pt x="2219523" y="5639851"/>
                  <a:pt x="2223765" y="5639851"/>
                </a:cubicBezTo>
                <a:cubicBezTo>
                  <a:pt x="2228006" y="5639851"/>
                  <a:pt x="2232247" y="5639851"/>
                  <a:pt x="2232247" y="5643404"/>
                </a:cubicBezTo>
                <a:cubicBezTo>
                  <a:pt x="2244972" y="5646956"/>
                  <a:pt x="2253453" y="5636299"/>
                  <a:pt x="2266177" y="5632747"/>
                </a:cubicBezTo>
                <a:cubicBezTo>
                  <a:pt x="2266177" y="5629195"/>
                  <a:pt x="2261935" y="5625643"/>
                  <a:pt x="2270418" y="5622092"/>
                </a:cubicBezTo>
                <a:cubicBezTo>
                  <a:pt x="2274659" y="5622092"/>
                  <a:pt x="2283142" y="5622092"/>
                  <a:pt x="2287384" y="5622092"/>
                </a:cubicBezTo>
                <a:cubicBezTo>
                  <a:pt x="2291625" y="5629195"/>
                  <a:pt x="2287384" y="5636299"/>
                  <a:pt x="2291625" y="5643404"/>
                </a:cubicBezTo>
                <a:cubicBezTo>
                  <a:pt x="2291625" y="5650507"/>
                  <a:pt x="2291625" y="5650507"/>
                  <a:pt x="2300108" y="5650507"/>
                </a:cubicBezTo>
                <a:cubicBezTo>
                  <a:pt x="2304349" y="5650507"/>
                  <a:pt x="2308590" y="5650507"/>
                  <a:pt x="2317073" y="5650507"/>
                </a:cubicBezTo>
                <a:cubicBezTo>
                  <a:pt x="2321314" y="5650507"/>
                  <a:pt x="2329796" y="5650507"/>
                  <a:pt x="2334037" y="5650507"/>
                </a:cubicBezTo>
                <a:cubicBezTo>
                  <a:pt x="2338279" y="5650507"/>
                  <a:pt x="2342520" y="5650507"/>
                  <a:pt x="2342520" y="5654059"/>
                </a:cubicBezTo>
                <a:cubicBezTo>
                  <a:pt x="2355244" y="5668268"/>
                  <a:pt x="2355244" y="5668268"/>
                  <a:pt x="2367967" y="5668268"/>
                </a:cubicBezTo>
                <a:cubicBezTo>
                  <a:pt x="2384932" y="5668268"/>
                  <a:pt x="2384932" y="5668268"/>
                  <a:pt x="2376450" y="5682476"/>
                </a:cubicBezTo>
                <a:cubicBezTo>
                  <a:pt x="2384932" y="5682476"/>
                  <a:pt x="2401898" y="5686028"/>
                  <a:pt x="2406139" y="5682476"/>
                </a:cubicBezTo>
                <a:cubicBezTo>
                  <a:pt x="2410380" y="5671819"/>
                  <a:pt x="2418863" y="5661164"/>
                  <a:pt x="2414622" y="5650507"/>
                </a:cubicBezTo>
                <a:cubicBezTo>
                  <a:pt x="2414622" y="5650507"/>
                  <a:pt x="2414622" y="5646956"/>
                  <a:pt x="2418863" y="5643404"/>
                </a:cubicBezTo>
                <a:cubicBezTo>
                  <a:pt x="2435828" y="5661164"/>
                  <a:pt x="2457034" y="5654059"/>
                  <a:pt x="2478241" y="5654059"/>
                </a:cubicBezTo>
                <a:cubicBezTo>
                  <a:pt x="2486723" y="5657611"/>
                  <a:pt x="2495206" y="5654059"/>
                  <a:pt x="2507929" y="5654059"/>
                </a:cubicBezTo>
                <a:cubicBezTo>
                  <a:pt x="2507929" y="5650507"/>
                  <a:pt x="2512170" y="5650507"/>
                  <a:pt x="2512170" y="5650507"/>
                </a:cubicBezTo>
                <a:cubicBezTo>
                  <a:pt x="2520653" y="5657611"/>
                  <a:pt x="2533377" y="5654059"/>
                  <a:pt x="2541860" y="5661164"/>
                </a:cubicBezTo>
                <a:cubicBezTo>
                  <a:pt x="2558825" y="5664716"/>
                  <a:pt x="2575789" y="5657611"/>
                  <a:pt x="2580031" y="5643404"/>
                </a:cubicBezTo>
                <a:cubicBezTo>
                  <a:pt x="2580031" y="5639851"/>
                  <a:pt x="2584272" y="5636299"/>
                  <a:pt x="2588513" y="5636299"/>
                </a:cubicBezTo>
                <a:cubicBezTo>
                  <a:pt x="2592755" y="5632747"/>
                  <a:pt x="2596996" y="5632747"/>
                  <a:pt x="2596996" y="5639851"/>
                </a:cubicBezTo>
                <a:cubicBezTo>
                  <a:pt x="2613961" y="5639851"/>
                  <a:pt x="2622443" y="5629195"/>
                  <a:pt x="2635167" y="5625643"/>
                </a:cubicBezTo>
                <a:cubicBezTo>
                  <a:pt x="2635167" y="5618539"/>
                  <a:pt x="2639408" y="5614987"/>
                  <a:pt x="2647891" y="5618539"/>
                </a:cubicBezTo>
                <a:cubicBezTo>
                  <a:pt x="2664857" y="5618539"/>
                  <a:pt x="2681820" y="5607883"/>
                  <a:pt x="2698786" y="5611435"/>
                </a:cubicBezTo>
                <a:cubicBezTo>
                  <a:pt x="2703027" y="5611435"/>
                  <a:pt x="2703027" y="5607883"/>
                  <a:pt x="2703027" y="5604331"/>
                </a:cubicBezTo>
                <a:cubicBezTo>
                  <a:pt x="2703027" y="5604331"/>
                  <a:pt x="2703027" y="5600780"/>
                  <a:pt x="2698786" y="5600780"/>
                </a:cubicBezTo>
                <a:cubicBezTo>
                  <a:pt x="2690303" y="5600780"/>
                  <a:pt x="2686062" y="5600780"/>
                  <a:pt x="2681820" y="5600780"/>
                </a:cubicBezTo>
                <a:cubicBezTo>
                  <a:pt x="2677580" y="5600780"/>
                  <a:pt x="2673338" y="5600780"/>
                  <a:pt x="2669097" y="5597227"/>
                </a:cubicBezTo>
                <a:cubicBezTo>
                  <a:pt x="2664857" y="5586571"/>
                  <a:pt x="2652133" y="5583018"/>
                  <a:pt x="2639408" y="5583018"/>
                </a:cubicBezTo>
                <a:cubicBezTo>
                  <a:pt x="2630925" y="5583018"/>
                  <a:pt x="2622443" y="5583018"/>
                  <a:pt x="2609719" y="5583018"/>
                </a:cubicBezTo>
                <a:cubicBezTo>
                  <a:pt x="2609719" y="5593675"/>
                  <a:pt x="2596996" y="5586571"/>
                  <a:pt x="2592755" y="5590123"/>
                </a:cubicBezTo>
                <a:cubicBezTo>
                  <a:pt x="2567306" y="5590123"/>
                  <a:pt x="2537619" y="5590123"/>
                  <a:pt x="2512170" y="5590123"/>
                </a:cubicBezTo>
                <a:cubicBezTo>
                  <a:pt x="2512170" y="5593675"/>
                  <a:pt x="2507929" y="5597227"/>
                  <a:pt x="2503687" y="5593675"/>
                </a:cubicBezTo>
                <a:cubicBezTo>
                  <a:pt x="2499447" y="5593675"/>
                  <a:pt x="2499447" y="5593675"/>
                  <a:pt x="2499447" y="5590123"/>
                </a:cubicBezTo>
                <a:cubicBezTo>
                  <a:pt x="2499447" y="5586571"/>
                  <a:pt x="2499447" y="5583018"/>
                  <a:pt x="2499447" y="5579466"/>
                </a:cubicBezTo>
                <a:cubicBezTo>
                  <a:pt x="2465517" y="5583018"/>
                  <a:pt x="2435828" y="5572363"/>
                  <a:pt x="2401898" y="5572363"/>
                </a:cubicBezTo>
                <a:cubicBezTo>
                  <a:pt x="2393415" y="5579466"/>
                  <a:pt x="2384932" y="5579466"/>
                  <a:pt x="2376450" y="5572363"/>
                </a:cubicBezTo>
                <a:cubicBezTo>
                  <a:pt x="2342520" y="5572363"/>
                  <a:pt x="2304349" y="5572363"/>
                  <a:pt x="2270418" y="5572363"/>
                </a:cubicBezTo>
                <a:cubicBezTo>
                  <a:pt x="2270418" y="5575915"/>
                  <a:pt x="2270418" y="5579466"/>
                  <a:pt x="2270418" y="5579466"/>
                </a:cubicBezTo>
                <a:cubicBezTo>
                  <a:pt x="2249212" y="5579466"/>
                  <a:pt x="2232247" y="5579466"/>
                  <a:pt x="2215282" y="5579466"/>
                </a:cubicBezTo>
                <a:cubicBezTo>
                  <a:pt x="2215282" y="5579466"/>
                  <a:pt x="2211040" y="5575915"/>
                  <a:pt x="2211040" y="5572363"/>
                </a:cubicBezTo>
                <a:cubicBezTo>
                  <a:pt x="2206799" y="5572363"/>
                  <a:pt x="2194076" y="5575915"/>
                  <a:pt x="2194076" y="5572363"/>
                </a:cubicBezTo>
                <a:cubicBezTo>
                  <a:pt x="2189834" y="5561706"/>
                  <a:pt x="2181353" y="5561706"/>
                  <a:pt x="2177111" y="5561706"/>
                </a:cubicBezTo>
                <a:cubicBezTo>
                  <a:pt x="2160146" y="5568811"/>
                  <a:pt x="2147421" y="5568811"/>
                  <a:pt x="2130457" y="5565259"/>
                </a:cubicBezTo>
                <a:cubicBezTo>
                  <a:pt x="2126216" y="5561706"/>
                  <a:pt x="2117734" y="5561706"/>
                  <a:pt x="2113492" y="5565259"/>
                </a:cubicBezTo>
                <a:cubicBezTo>
                  <a:pt x="2100768" y="5572363"/>
                  <a:pt x="2088044" y="5568811"/>
                  <a:pt x="2075321" y="5565259"/>
                </a:cubicBezTo>
                <a:cubicBezTo>
                  <a:pt x="2071079" y="5551051"/>
                  <a:pt x="2058356" y="5558154"/>
                  <a:pt x="2049873" y="5558154"/>
                </a:cubicBezTo>
                <a:cubicBezTo>
                  <a:pt x="2028666" y="5554603"/>
                  <a:pt x="2011701" y="5558154"/>
                  <a:pt x="1994737" y="5558154"/>
                </a:cubicBezTo>
                <a:cubicBezTo>
                  <a:pt x="1973530" y="5558154"/>
                  <a:pt x="1956565" y="5558154"/>
                  <a:pt x="1939601" y="5558154"/>
                </a:cubicBezTo>
                <a:cubicBezTo>
                  <a:pt x="1922635" y="5540394"/>
                  <a:pt x="1905669" y="5561706"/>
                  <a:pt x="1888705" y="5558154"/>
                </a:cubicBezTo>
                <a:cubicBezTo>
                  <a:pt x="1884464" y="5554603"/>
                  <a:pt x="1875982" y="5558154"/>
                  <a:pt x="1875982" y="5554603"/>
                </a:cubicBezTo>
                <a:cubicBezTo>
                  <a:pt x="1863257" y="5547499"/>
                  <a:pt x="1854774" y="5551051"/>
                  <a:pt x="1842051" y="5551051"/>
                </a:cubicBezTo>
                <a:cubicBezTo>
                  <a:pt x="1825087" y="5551051"/>
                  <a:pt x="1803880" y="5554603"/>
                  <a:pt x="1786914" y="5551051"/>
                </a:cubicBezTo>
                <a:cubicBezTo>
                  <a:pt x="1769949" y="5547499"/>
                  <a:pt x="1757226" y="5543946"/>
                  <a:pt x="1744502" y="5547499"/>
                </a:cubicBezTo>
                <a:cubicBezTo>
                  <a:pt x="1731778" y="5547499"/>
                  <a:pt x="1719055" y="5540394"/>
                  <a:pt x="1706331" y="5540394"/>
                </a:cubicBezTo>
                <a:cubicBezTo>
                  <a:pt x="1672400" y="5540394"/>
                  <a:pt x="1638471" y="5540394"/>
                  <a:pt x="1608781" y="5540394"/>
                </a:cubicBezTo>
                <a:lnTo>
                  <a:pt x="1571370" y="5539713"/>
                </a:lnTo>
                <a:lnTo>
                  <a:pt x="1582175" y="5526039"/>
                </a:lnTo>
                <a:lnTo>
                  <a:pt x="1584828" y="5525054"/>
                </a:lnTo>
                <a:lnTo>
                  <a:pt x="1606349" y="5526522"/>
                </a:lnTo>
                <a:cubicBezTo>
                  <a:pt x="1615361" y="5527112"/>
                  <a:pt x="1624904" y="5527112"/>
                  <a:pt x="1635508" y="5524750"/>
                </a:cubicBezTo>
                <a:cubicBezTo>
                  <a:pt x="1652472" y="5520027"/>
                  <a:pt x="1669438" y="5520027"/>
                  <a:pt x="1686403" y="5524750"/>
                </a:cubicBezTo>
                <a:cubicBezTo>
                  <a:pt x="1699127" y="5529474"/>
                  <a:pt x="1703368" y="5515304"/>
                  <a:pt x="1707609" y="5505858"/>
                </a:cubicBezTo>
                <a:cubicBezTo>
                  <a:pt x="1720333" y="5491687"/>
                  <a:pt x="1716091" y="5482241"/>
                  <a:pt x="1699127" y="5482241"/>
                </a:cubicBezTo>
                <a:cubicBezTo>
                  <a:pt x="1694885" y="5482241"/>
                  <a:pt x="1686403" y="5482241"/>
                  <a:pt x="1677921" y="5482241"/>
                </a:cubicBezTo>
                <a:cubicBezTo>
                  <a:pt x="1669438" y="5477517"/>
                  <a:pt x="1656714" y="5477517"/>
                  <a:pt x="1656714" y="5468070"/>
                </a:cubicBezTo>
                <a:cubicBezTo>
                  <a:pt x="1656714" y="5444454"/>
                  <a:pt x="1643990" y="5444454"/>
                  <a:pt x="1631266" y="5444454"/>
                </a:cubicBezTo>
                <a:cubicBezTo>
                  <a:pt x="1614302" y="5444454"/>
                  <a:pt x="1601578" y="5444454"/>
                  <a:pt x="1593095" y="5430284"/>
                </a:cubicBezTo>
                <a:cubicBezTo>
                  <a:pt x="1584613" y="5420837"/>
                  <a:pt x="1567647" y="5420837"/>
                  <a:pt x="1554923" y="5430284"/>
                </a:cubicBezTo>
                <a:cubicBezTo>
                  <a:pt x="1537959" y="5444454"/>
                  <a:pt x="1516753" y="5435007"/>
                  <a:pt x="1495547" y="5435007"/>
                </a:cubicBezTo>
                <a:cubicBezTo>
                  <a:pt x="1491305" y="5435007"/>
                  <a:pt x="1491305" y="5430284"/>
                  <a:pt x="1487064" y="5430284"/>
                </a:cubicBezTo>
                <a:cubicBezTo>
                  <a:pt x="1482822" y="5420837"/>
                  <a:pt x="1487064" y="5416113"/>
                  <a:pt x="1491305" y="5416113"/>
                </a:cubicBezTo>
                <a:cubicBezTo>
                  <a:pt x="1504028" y="5416113"/>
                  <a:pt x="1512511" y="5416113"/>
                  <a:pt x="1516753" y="5406667"/>
                </a:cubicBezTo>
                <a:cubicBezTo>
                  <a:pt x="1529476" y="5392497"/>
                  <a:pt x="1525234" y="5383051"/>
                  <a:pt x="1525234" y="5373604"/>
                </a:cubicBezTo>
                <a:cubicBezTo>
                  <a:pt x="1512511" y="5373604"/>
                  <a:pt x="1499788" y="5368880"/>
                  <a:pt x="1482822" y="5368880"/>
                </a:cubicBezTo>
                <a:cubicBezTo>
                  <a:pt x="1491305" y="5364157"/>
                  <a:pt x="1495547" y="5364157"/>
                  <a:pt x="1499788" y="5364157"/>
                </a:cubicBezTo>
                <a:cubicBezTo>
                  <a:pt x="1512511" y="5364157"/>
                  <a:pt x="1525234" y="5359433"/>
                  <a:pt x="1537959" y="5364157"/>
                </a:cubicBezTo>
                <a:cubicBezTo>
                  <a:pt x="1554923" y="5368880"/>
                  <a:pt x="1559166" y="5354710"/>
                  <a:pt x="1576130" y="5349988"/>
                </a:cubicBezTo>
                <a:cubicBezTo>
                  <a:pt x="1593095" y="5345264"/>
                  <a:pt x="1593095" y="5340541"/>
                  <a:pt x="1584613" y="5321647"/>
                </a:cubicBezTo>
                <a:cubicBezTo>
                  <a:pt x="1580372" y="5307477"/>
                  <a:pt x="1571889" y="5302753"/>
                  <a:pt x="1563406" y="5307477"/>
                </a:cubicBezTo>
                <a:cubicBezTo>
                  <a:pt x="1550683" y="5316924"/>
                  <a:pt x="1537959" y="5312200"/>
                  <a:pt x="1529476" y="5312200"/>
                </a:cubicBezTo>
                <a:cubicBezTo>
                  <a:pt x="1504028" y="5316924"/>
                  <a:pt x="1482822" y="5307477"/>
                  <a:pt x="1457375" y="5321647"/>
                </a:cubicBezTo>
                <a:cubicBezTo>
                  <a:pt x="1457375" y="5321647"/>
                  <a:pt x="1453133" y="5321647"/>
                  <a:pt x="1448892" y="5316924"/>
                </a:cubicBezTo>
                <a:cubicBezTo>
                  <a:pt x="1427686" y="5307477"/>
                  <a:pt x="1410720" y="5307477"/>
                  <a:pt x="1389514" y="5307477"/>
                </a:cubicBezTo>
                <a:cubicBezTo>
                  <a:pt x="1359826" y="5302753"/>
                  <a:pt x="1330137" y="5293308"/>
                  <a:pt x="1300448" y="5298031"/>
                </a:cubicBezTo>
                <a:cubicBezTo>
                  <a:pt x="1300448" y="5298031"/>
                  <a:pt x="1296206" y="5298031"/>
                  <a:pt x="1296206" y="5298031"/>
                </a:cubicBezTo>
                <a:cubicBezTo>
                  <a:pt x="1296206" y="5293308"/>
                  <a:pt x="1296206" y="5293308"/>
                  <a:pt x="1296206" y="5293308"/>
                </a:cubicBezTo>
                <a:cubicBezTo>
                  <a:pt x="1296206" y="5288584"/>
                  <a:pt x="1296206" y="5283861"/>
                  <a:pt x="1300448" y="5283861"/>
                </a:cubicBezTo>
                <a:cubicBezTo>
                  <a:pt x="1304689" y="5283861"/>
                  <a:pt x="1308931" y="5283861"/>
                  <a:pt x="1313172" y="5283861"/>
                </a:cubicBezTo>
                <a:cubicBezTo>
                  <a:pt x="1338620" y="5283861"/>
                  <a:pt x="1364067" y="5283861"/>
                  <a:pt x="1389514" y="5283861"/>
                </a:cubicBezTo>
                <a:cubicBezTo>
                  <a:pt x="1393756" y="5283861"/>
                  <a:pt x="1402239" y="5283861"/>
                  <a:pt x="1402239" y="5274414"/>
                </a:cubicBezTo>
                <a:cubicBezTo>
                  <a:pt x="1397997" y="5255520"/>
                  <a:pt x="1414962" y="5255520"/>
                  <a:pt x="1423445" y="5255520"/>
                </a:cubicBezTo>
                <a:cubicBezTo>
                  <a:pt x="1440409" y="5255520"/>
                  <a:pt x="1457375" y="5255520"/>
                  <a:pt x="1474339" y="5255520"/>
                </a:cubicBezTo>
                <a:cubicBezTo>
                  <a:pt x="1487064" y="5255520"/>
                  <a:pt x="1499788" y="5250797"/>
                  <a:pt x="1512511" y="5246073"/>
                </a:cubicBezTo>
                <a:lnTo>
                  <a:pt x="1510697" y="5244861"/>
                </a:lnTo>
                <a:lnTo>
                  <a:pt x="1932452" y="5244861"/>
                </a:lnTo>
                <a:lnTo>
                  <a:pt x="1932529" y="5240624"/>
                </a:lnTo>
                <a:cubicBezTo>
                  <a:pt x="1932529" y="5232705"/>
                  <a:pt x="1934649" y="5228744"/>
                  <a:pt x="1937300" y="5226765"/>
                </a:cubicBezTo>
                <a:lnTo>
                  <a:pt x="1941443" y="5225733"/>
                </a:lnTo>
                <a:lnTo>
                  <a:pt x="1942125" y="5222742"/>
                </a:lnTo>
                <a:cubicBezTo>
                  <a:pt x="1943715" y="5218867"/>
                  <a:pt x="1945834" y="5215768"/>
                  <a:pt x="1947955" y="5215768"/>
                </a:cubicBezTo>
                <a:cubicBezTo>
                  <a:pt x="1954315" y="5212667"/>
                  <a:pt x="1960675" y="5206469"/>
                  <a:pt x="1967564" y="5201045"/>
                </a:cubicBezTo>
                <a:lnTo>
                  <a:pt x="1979397" y="5195815"/>
                </a:lnTo>
                <a:lnTo>
                  <a:pt x="1945253" y="5185189"/>
                </a:lnTo>
                <a:cubicBezTo>
                  <a:pt x="1924047" y="5185189"/>
                  <a:pt x="1907081" y="5185189"/>
                  <a:pt x="1885875" y="5169351"/>
                </a:cubicBezTo>
                <a:cubicBezTo>
                  <a:pt x="1881634" y="5161433"/>
                  <a:pt x="1877392" y="5161433"/>
                  <a:pt x="1877392" y="5161433"/>
                </a:cubicBezTo>
                <a:cubicBezTo>
                  <a:pt x="1851945" y="5185189"/>
                  <a:pt x="1830739" y="5169351"/>
                  <a:pt x="1805292" y="5177272"/>
                </a:cubicBezTo>
                <a:cubicBezTo>
                  <a:pt x="1796809" y="5177272"/>
                  <a:pt x="1784084" y="5169351"/>
                  <a:pt x="1771361" y="5185189"/>
                </a:cubicBezTo>
                <a:cubicBezTo>
                  <a:pt x="1762878" y="5193110"/>
                  <a:pt x="1754396" y="5185189"/>
                  <a:pt x="1750154" y="5161433"/>
                </a:cubicBezTo>
                <a:cubicBezTo>
                  <a:pt x="1741673" y="5129756"/>
                  <a:pt x="1741673" y="5121837"/>
                  <a:pt x="1758637" y="5113917"/>
                </a:cubicBezTo>
                <a:cubicBezTo>
                  <a:pt x="1775602" y="5105998"/>
                  <a:pt x="1779844" y="5082241"/>
                  <a:pt x="1796809" y="5090160"/>
                </a:cubicBezTo>
                <a:cubicBezTo>
                  <a:pt x="1809533" y="5098081"/>
                  <a:pt x="1822256" y="5090160"/>
                  <a:pt x="1834979" y="5090160"/>
                </a:cubicBezTo>
                <a:cubicBezTo>
                  <a:pt x="1839221" y="5090160"/>
                  <a:pt x="1843462" y="5090160"/>
                  <a:pt x="1851945" y="5082241"/>
                </a:cubicBezTo>
                <a:cubicBezTo>
                  <a:pt x="1834979" y="5082241"/>
                  <a:pt x="1822256" y="5074322"/>
                  <a:pt x="1809533" y="5074322"/>
                </a:cubicBezTo>
                <a:cubicBezTo>
                  <a:pt x="1809533" y="5058482"/>
                  <a:pt x="1805292" y="5042646"/>
                  <a:pt x="1818015" y="5018887"/>
                </a:cubicBezTo>
                <a:cubicBezTo>
                  <a:pt x="1822256" y="5003051"/>
                  <a:pt x="1830739" y="5003051"/>
                  <a:pt x="1843462" y="5003051"/>
                </a:cubicBezTo>
                <a:cubicBezTo>
                  <a:pt x="1847704" y="5003051"/>
                  <a:pt x="1851945" y="4995130"/>
                  <a:pt x="1847704" y="4979292"/>
                </a:cubicBezTo>
                <a:cubicBezTo>
                  <a:pt x="1843462" y="4979292"/>
                  <a:pt x="1843462" y="4971373"/>
                  <a:pt x="1839221" y="4971373"/>
                </a:cubicBezTo>
                <a:cubicBezTo>
                  <a:pt x="1818015" y="4971373"/>
                  <a:pt x="1796809" y="4955534"/>
                  <a:pt x="1779844" y="4979292"/>
                </a:cubicBezTo>
                <a:cubicBezTo>
                  <a:pt x="1767120" y="4995130"/>
                  <a:pt x="1750154" y="4995130"/>
                  <a:pt x="1741673" y="4979292"/>
                </a:cubicBezTo>
                <a:cubicBezTo>
                  <a:pt x="1733190" y="4955534"/>
                  <a:pt x="1720465" y="4955534"/>
                  <a:pt x="1703501" y="4955534"/>
                </a:cubicBezTo>
                <a:cubicBezTo>
                  <a:pt x="1690778" y="4955534"/>
                  <a:pt x="1678053" y="4955534"/>
                  <a:pt x="1678053" y="4915939"/>
                </a:cubicBezTo>
                <a:cubicBezTo>
                  <a:pt x="1678053" y="4900101"/>
                  <a:pt x="1665329" y="4900101"/>
                  <a:pt x="1656846" y="4892180"/>
                </a:cubicBezTo>
                <a:cubicBezTo>
                  <a:pt x="1648365" y="4892180"/>
                  <a:pt x="1639882" y="4892180"/>
                  <a:pt x="1635640" y="4892180"/>
                </a:cubicBezTo>
                <a:cubicBezTo>
                  <a:pt x="1618676" y="4892180"/>
                  <a:pt x="1614434" y="4876344"/>
                  <a:pt x="1627159" y="4852585"/>
                </a:cubicBezTo>
                <a:lnTo>
                  <a:pt x="1630228" y="4842349"/>
                </a:lnTo>
                <a:lnTo>
                  <a:pt x="1625451" y="4844514"/>
                </a:lnTo>
                <a:cubicBezTo>
                  <a:pt x="1623066" y="4844223"/>
                  <a:pt x="1620416" y="4842287"/>
                  <a:pt x="1617236" y="4837637"/>
                </a:cubicBezTo>
                <a:cubicBezTo>
                  <a:pt x="1604516" y="4825239"/>
                  <a:pt x="1591797" y="4837637"/>
                  <a:pt x="1583316" y="4831439"/>
                </a:cubicBezTo>
                <a:cubicBezTo>
                  <a:pt x="1570596" y="4831439"/>
                  <a:pt x="1557876" y="4831439"/>
                  <a:pt x="1545157" y="4831439"/>
                </a:cubicBezTo>
                <a:cubicBezTo>
                  <a:pt x="1536676" y="4819041"/>
                  <a:pt x="1545157" y="4806643"/>
                  <a:pt x="1540916" y="4794245"/>
                </a:cubicBezTo>
                <a:cubicBezTo>
                  <a:pt x="1528197" y="4769450"/>
                  <a:pt x="1511237" y="4763251"/>
                  <a:pt x="1490036" y="4775649"/>
                </a:cubicBezTo>
                <a:cubicBezTo>
                  <a:pt x="1485797" y="4775649"/>
                  <a:pt x="1485797" y="4781847"/>
                  <a:pt x="1477316" y="4781847"/>
                </a:cubicBezTo>
                <a:cubicBezTo>
                  <a:pt x="1473076" y="4781847"/>
                  <a:pt x="1468837" y="4775649"/>
                  <a:pt x="1468837" y="4763251"/>
                </a:cubicBezTo>
                <a:cubicBezTo>
                  <a:pt x="1468837" y="4757052"/>
                  <a:pt x="1468837" y="4744654"/>
                  <a:pt x="1477316" y="4744654"/>
                </a:cubicBezTo>
                <a:cubicBezTo>
                  <a:pt x="1490036" y="4750854"/>
                  <a:pt x="1502757" y="4744654"/>
                  <a:pt x="1511237" y="4750854"/>
                </a:cubicBezTo>
                <a:cubicBezTo>
                  <a:pt x="1528197" y="4750854"/>
                  <a:pt x="1536676" y="4738456"/>
                  <a:pt x="1549397" y="4738456"/>
                </a:cubicBezTo>
                <a:cubicBezTo>
                  <a:pt x="1557876" y="4732256"/>
                  <a:pt x="1562117" y="4713660"/>
                  <a:pt x="1562117" y="4701262"/>
                </a:cubicBezTo>
                <a:cubicBezTo>
                  <a:pt x="1570596" y="4682666"/>
                  <a:pt x="1570596" y="4676467"/>
                  <a:pt x="1583316" y="4688864"/>
                </a:cubicBezTo>
                <a:cubicBezTo>
                  <a:pt x="1600276" y="4695064"/>
                  <a:pt x="1617236" y="4701262"/>
                  <a:pt x="1634196" y="4713660"/>
                </a:cubicBezTo>
                <a:cubicBezTo>
                  <a:pt x="1638436" y="4719860"/>
                  <a:pt x="1646916" y="4713660"/>
                  <a:pt x="1655396" y="4713660"/>
                </a:cubicBezTo>
                <a:cubicBezTo>
                  <a:pt x="1659636" y="4713660"/>
                  <a:pt x="1659636" y="4701262"/>
                  <a:pt x="1663876" y="4695064"/>
                </a:cubicBezTo>
                <a:cubicBezTo>
                  <a:pt x="1672356" y="4682666"/>
                  <a:pt x="1663876" y="4676467"/>
                  <a:pt x="1659636" y="4664069"/>
                </a:cubicBezTo>
                <a:cubicBezTo>
                  <a:pt x="1655396" y="4651671"/>
                  <a:pt x="1642676" y="4651671"/>
                  <a:pt x="1634196" y="4639273"/>
                </a:cubicBezTo>
                <a:cubicBezTo>
                  <a:pt x="1629956" y="4633075"/>
                  <a:pt x="1629956" y="4633075"/>
                  <a:pt x="1629956" y="4626877"/>
                </a:cubicBezTo>
                <a:cubicBezTo>
                  <a:pt x="1629956" y="4620677"/>
                  <a:pt x="1634196" y="4620677"/>
                  <a:pt x="1638436" y="4620677"/>
                </a:cubicBezTo>
                <a:cubicBezTo>
                  <a:pt x="1651156" y="4620677"/>
                  <a:pt x="1668116" y="4614479"/>
                  <a:pt x="1680836" y="4626877"/>
                </a:cubicBezTo>
                <a:cubicBezTo>
                  <a:pt x="1680836" y="4633075"/>
                  <a:pt x="1685076" y="4626877"/>
                  <a:pt x="1685076" y="4626877"/>
                </a:cubicBezTo>
                <a:cubicBezTo>
                  <a:pt x="1693556" y="4620677"/>
                  <a:pt x="1685076" y="4620677"/>
                  <a:pt x="1685076" y="4614479"/>
                </a:cubicBezTo>
                <a:cubicBezTo>
                  <a:pt x="1680836" y="4608279"/>
                  <a:pt x="1680836" y="4595882"/>
                  <a:pt x="1689315" y="4595882"/>
                </a:cubicBezTo>
                <a:cubicBezTo>
                  <a:pt x="1697796" y="4595882"/>
                  <a:pt x="1706275" y="4595882"/>
                  <a:pt x="1718995" y="4595882"/>
                </a:cubicBezTo>
                <a:cubicBezTo>
                  <a:pt x="1706275" y="4583484"/>
                  <a:pt x="1693556" y="4583484"/>
                  <a:pt x="1680836" y="4577286"/>
                </a:cubicBezTo>
                <a:cubicBezTo>
                  <a:pt x="1672356" y="4571086"/>
                  <a:pt x="1672356" y="4564888"/>
                  <a:pt x="1676596" y="4558688"/>
                </a:cubicBezTo>
                <a:cubicBezTo>
                  <a:pt x="1680836" y="4533894"/>
                  <a:pt x="1680836" y="4527694"/>
                  <a:pt x="1663876" y="4521496"/>
                </a:cubicBezTo>
                <a:cubicBezTo>
                  <a:pt x="1659636" y="4521496"/>
                  <a:pt x="1651156" y="4521496"/>
                  <a:pt x="1646916" y="4521496"/>
                </a:cubicBezTo>
                <a:cubicBezTo>
                  <a:pt x="1646916" y="4515296"/>
                  <a:pt x="1646916" y="4515296"/>
                  <a:pt x="1646916" y="4509098"/>
                </a:cubicBezTo>
                <a:cubicBezTo>
                  <a:pt x="1646916" y="4509098"/>
                  <a:pt x="1646916" y="4502899"/>
                  <a:pt x="1646916" y="4502899"/>
                </a:cubicBezTo>
                <a:cubicBezTo>
                  <a:pt x="1676596" y="4509098"/>
                  <a:pt x="1697796" y="4478103"/>
                  <a:pt x="1727476" y="4478103"/>
                </a:cubicBezTo>
                <a:cubicBezTo>
                  <a:pt x="1744436" y="4478103"/>
                  <a:pt x="1761396" y="4465705"/>
                  <a:pt x="1778356" y="4447109"/>
                </a:cubicBezTo>
                <a:cubicBezTo>
                  <a:pt x="1778356" y="4440911"/>
                  <a:pt x="1786835" y="4440911"/>
                  <a:pt x="1786835" y="4434711"/>
                </a:cubicBezTo>
                <a:cubicBezTo>
                  <a:pt x="1786835" y="4422314"/>
                  <a:pt x="1778356" y="4422314"/>
                  <a:pt x="1774116" y="4422314"/>
                </a:cubicBezTo>
                <a:cubicBezTo>
                  <a:pt x="1761396" y="4422314"/>
                  <a:pt x="1748676" y="4422314"/>
                  <a:pt x="1735955" y="4422314"/>
                </a:cubicBezTo>
                <a:cubicBezTo>
                  <a:pt x="1731716" y="4422314"/>
                  <a:pt x="1727476" y="4422314"/>
                  <a:pt x="1727476" y="4416115"/>
                </a:cubicBezTo>
                <a:cubicBezTo>
                  <a:pt x="1727476" y="4409916"/>
                  <a:pt x="1727476" y="4403718"/>
                  <a:pt x="1731716" y="4403718"/>
                </a:cubicBezTo>
                <a:cubicBezTo>
                  <a:pt x="1740195" y="4403718"/>
                  <a:pt x="1744436" y="4391320"/>
                  <a:pt x="1757156" y="4391320"/>
                </a:cubicBezTo>
                <a:cubicBezTo>
                  <a:pt x="1769875" y="4391320"/>
                  <a:pt x="1782595" y="4391320"/>
                  <a:pt x="1795316" y="4391320"/>
                </a:cubicBezTo>
                <a:cubicBezTo>
                  <a:pt x="1803795" y="4385120"/>
                  <a:pt x="1799555" y="4372722"/>
                  <a:pt x="1799555" y="4366524"/>
                </a:cubicBezTo>
                <a:cubicBezTo>
                  <a:pt x="1799555" y="4360326"/>
                  <a:pt x="1799555" y="4354126"/>
                  <a:pt x="1799555" y="4354126"/>
                </a:cubicBezTo>
                <a:cubicBezTo>
                  <a:pt x="1774116" y="4347928"/>
                  <a:pt x="1761396" y="4316933"/>
                  <a:pt x="1735955" y="4316933"/>
                </a:cubicBezTo>
                <a:cubicBezTo>
                  <a:pt x="1685076" y="4316933"/>
                  <a:pt x="1638436" y="4335530"/>
                  <a:pt x="1587556" y="4329331"/>
                </a:cubicBezTo>
                <a:cubicBezTo>
                  <a:pt x="1579077" y="4323133"/>
                  <a:pt x="1566356" y="4335530"/>
                  <a:pt x="1566356" y="4316933"/>
                </a:cubicBezTo>
                <a:cubicBezTo>
                  <a:pt x="1562117" y="4292137"/>
                  <a:pt x="1579077" y="4304535"/>
                  <a:pt x="1587556" y="4304535"/>
                </a:cubicBezTo>
                <a:cubicBezTo>
                  <a:pt x="1604516" y="4310735"/>
                  <a:pt x="1621476" y="4292137"/>
                  <a:pt x="1638436" y="4292137"/>
                </a:cubicBezTo>
                <a:cubicBezTo>
                  <a:pt x="1655396" y="4298337"/>
                  <a:pt x="1676596" y="4304535"/>
                  <a:pt x="1693556" y="4292137"/>
                </a:cubicBezTo>
                <a:cubicBezTo>
                  <a:pt x="1723235" y="4279739"/>
                  <a:pt x="1752915" y="4285939"/>
                  <a:pt x="1778356" y="4285939"/>
                </a:cubicBezTo>
                <a:cubicBezTo>
                  <a:pt x="1833475" y="4279739"/>
                  <a:pt x="1884355" y="4261143"/>
                  <a:pt x="1922515" y="4205354"/>
                </a:cubicBezTo>
                <a:cubicBezTo>
                  <a:pt x="1939475" y="4186758"/>
                  <a:pt x="1956435" y="4186758"/>
                  <a:pt x="1973395" y="4186758"/>
                </a:cubicBezTo>
                <a:cubicBezTo>
                  <a:pt x="1977635" y="4186758"/>
                  <a:pt x="1990355" y="4192956"/>
                  <a:pt x="1990355" y="4180558"/>
                </a:cubicBezTo>
                <a:cubicBezTo>
                  <a:pt x="1990355" y="4155763"/>
                  <a:pt x="1977635" y="4168161"/>
                  <a:pt x="1973395" y="4168161"/>
                </a:cubicBezTo>
                <a:cubicBezTo>
                  <a:pt x="1901315" y="4168161"/>
                  <a:pt x="1829235" y="4168161"/>
                  <a:pt x="1752915" y="4168161"/>
                </a:cubicBezTo>
                <a:cubicBezTo>
                  <a:pt x="1727476" y="4168161"/>
                  <a:pt x="1710516" y="4137167"/>
                  <a:pt x="1689315" y="4106171"/>
                </a:cubicBezTo>
                <a:cubicBezTo>
                  <a:pt x="1689315" y="4106171"/>
                  <a:pt x="1689315" y="4099973"/>
                  <a:pt x="1689315" y="4093775"/>
                </a:cubicBezTo>
                <a:cubicBezTo>
                  <a:pt x="1697796" y="4075178"/>
                  <a:pt x="1702036" y="4062780"/>
                  <a:pt x="1706275" y="4044184"/>
                </a:cubicBezTo>
                <a:lnTo>
                  <a:pt x="1709369" y="4034234"/>
                </a:lnTo>
                <a:lnTo>
                  <a:pt x="1615341" y="4034234"/>
                </a:lnTo>
                <a:cubicBezTo>
                  <a:pt x="1606858" y="4034234"/>
                  <a:pt x="1598377" y="4027942"/>
                  <a:pt x="1589894" y="4021650"/>
                </a:cubicBezTo>
                <a:cubicBezTo>
                  <a:pt x="1585652" y="4021650"/>
                  <a:pt x="1581411" y="4034234"/>
                  <a:pt x="1572928" y="4034234"/>
                </a:cubicBezTo>
                <a:cubicBezTo>
                  <a:pt x="1547481" y="4034234"/>
                  <a:pt x="1522033" y="4027942"/>
                  <a:pt x="1500827" y="4015358"/>
                </a:cubicBezTo>
                <a:cubicBezTo>
                  <a:pt x="1492344" y="4015358"/>
                  <a:pt x="1479621" y="4009066"/>
                  <a:pt x="1471138" y="4015358"/>
                </a:cubicBezTo>
                <a:cubicBezTo>
                  <a:pt x="1458414" y="4027942"/>
                  <a:pt x="1441450" y="4021650"/>
                  <a:pt x="1428725" y="4021650"/>
                </a:cubicBezTo>
                <a:cubicBezTo>
                  <a:pt x="1416002" y="4021650"/>
                  <a:pt x="1399038" y="4034234"/>
                  <a:pt x="1386313" y="4015358"/>
                </a:cubicBezTo>
                <a:cubicBezTo>
                  <a:pt x="1377831" y="4002775"/>
                  <a:pt x="1373589" y="4021650"/>
                  <a:pt x="1365106" y="4021650"/>
                </a:cubicBezTo>
                <a:cubicBezTo>
                  <a:pt x="1314211" y="4021650"/>
                  <a:pt x="1259075" y="4021650"/>
                  <a:pt x="1203939" y="4021650"/>
                </a:cubicBezTo>
                <a:cubicBezTo>
                  <a:pt x="1170009" y="4002775"/>
                  <a:pt x="1136078" y="4015358"/>
                  <a:pt x="1102148" y="4015358"/>
                </a:cubicBezTo>
                <a:cubicBezTo>
                  <a:pt x="1093665" y="4015358"/>
                  <a:pt x="1085184" y="4009066"/>
                  <a:pt x="1080942" y="3996483"/>
                </a:cubicBezTo>
                <a:cubicBezTo>
                  <a:pt x="1093665" y="3990191"/>
                  <a:pt x="1106390" y="3983899"/>
                  <a:pt x="1119114" y="3983899"/>
                </a:cubicBezTo>
                <a:cubicBezTo>
                  <a:pt x="1136078" y="3983899"/>
                  <a:pt x="1153044" y="3983899"/>
                  <a:pt x="1170009" y="3983899"/>
                </a:cubicBezTo>
                <a:cubicBezTo>
                  <a:pt x="1178492" y="3983899"/>
                  <a:pt x="1195456" y="3983899"/>
                  <a:pt x="1191215" y="3958731"/>
                </a:cubicBezTo>
                <a:cubicBezTo>
                  <a:pt x="1191215" y="3946147"/>
                  <a:pt x="1199698" y="3946147"/>
                  <a:pt x="1203939" y="3946147"/>
                </a:cubicBezTo>
                <a:cubicBezTo>
                  <a:pt x="1229386" y="3946147"/>
                  <a:pt x="1254834" y="3946147"/>
                  <a:pt x="1280281" y="3946147"/>
                </a:cubicBezTo>
                <a:cubicBezTo>
                  <a:pt x="1284523" y="3946147"/>
                  <a:pt x="1288764" y="3946147"/>
                  <a:pt x="1293005" y="3946147"/>
                </a:cubicBezTo>
                <a:cubicBezTo>
                  <a:pt x="1297247" y="3946147"/>
                  <a:pt x="1297247" y="3939856"/>
                  <a:pt x="1297247" y="3933564"/>
                </a:cubicBezTo>
                <a:cubicBezTo>
                  <a:pt x="1297247" y="3933564"/>
                  <a:pt x="1297247" y="3933564"/>
                  <a:pt x="1297247" y="3927272"/>
                </a:cubicBezTo>
                <a:cubicBezTo>
                  <a:pt x="1297247" y="3927272"/>
                  <a:pt x="1293005" y="3927272"/>
                  <a:pt x="1293005" y="3927272"/>
                </a:cubicBezTo>
                <a:cubicBezTo>
                  <a:pt x="1263317" y="3933564"/>
                  <a:pt x="1233628" y="3920981"/>
                  <a:pt x="1203939" y="3914688"/>
                </a:cubicBezTo>
                <a:cubicBezTo>
                  <a:pt x="1182733" y="3914688"/>
                  <a:pt x="1165767" y="3914688"/>
                  <a:pt x="1144561" y="3902104"/>
                </a:cubicBezTo>
                <a:cubicBezTo>
                  <a:pt x="1140320" y="3895813"/>
                  <a:pt x="1136078" y="3895813"/>
                  <a:pt x="1136078" y="3895813"/>
                </a:cubicBezTo>
                <a:cubicBezTo>
                  <a:pt x="1110631" y="3914688"/>
                  <a:pt x="1089425" y="3902104"/>
                  <a:pt x="1063978" y="3908397"/>
                </a:cubicBezTo>
                <a:cubicBezTo>
                  <a:pt x="1055495" y="3908397"/>
                  <a:pt x="1042771" y="3902104"/>
                  <a:pt x="1030047" y="3914688"/>
                </a:cubicBezTo>
                <a:cubicBezTo>
                  <a:pt x="1021565" y="3920981"/>
                  <a:pt x="1013082" y="3914688"/>
                  <a:pt x="1008840" y="3895813"/>
                </a:cubicBezTo>
                <a:cubicBezTo>
                  <a:pt x="1000359" y="3870645"/>
                  <a:pt x="1000359" y="3864354"/>
                  <a:pt x="1017323" y="3858061"/>
                </a:cubicBezTo>
                <a:cubicBezTo>
                  <a:pt x="1034288" y="3851770"/>
                  <a:pt x="1038530" y="3832895"/>
                  <a:pt x="1055495" y="3839186"/>
                </a:cubicBezTo>
                <a:cubicBezTo>
                  <a:pt x="1068219" y="3845479"/>
                  <a:pt x="1080942" y="3839186"/>
                  <a:pt x="1093665" y="3839186"/>
                </a:cubicBezTo>
                <a:cubicBezTo>
                  <a:pt x="1097907" y="3839186"/>
                  <a:pt x="1102148" y="3839186"/>
                  <a:pt x="1110631" y="3832895"/>
                </a:cubicBezTo>
                <a:cubicBezTo>
                  <a:pt x="1093665" y="3832895"/>
                  <a:pt x="1080942" y="3826602"/>
                  <a:pt x="1068219" y="3826602"/>
                </a:cubicBezTo>
                <a:cubicBezTo>
                  <a:pt x="1068219" y="3814018"/>
                  <a:pt x="1063978" y="3801436"/>
                  <a:pt x="1076701" y="3782559"/>
                </a:cubicBezTo>
                <a:cubicBezTo>
                  <a:pt x="1080942" y="3769977"/>
                  <a:pt x="1089425" y="3769977"/>
                  <a:pt x="1102148" y="3769977"/>
                </a:cubicBezTo>
                <a:cubicBezTo>
                  <a:pt x="1106390" y="3769977"/>
                  <a:pt x="1110631" y="3763684"/>
                  <a:pt x="1106390" y="3751100"/>
                </a:cubicBezTo>
                <a:cubicBezTo>
                  <a:pt x="1102148" y="3751100"/>
                  <a:pt x="1102148" y="3744809"/>
                  <a:pt x="1097907" y="3744809"/>
                </a:cubicBezTo>
                <a:cubicBezTo>
                  <a:pt x="1076701" y="3744809"/>
                  <a:pt x="1055495" y="3732225"/>
                  <a:pt x="1038530" y="3751100"/>
                </a:cubicBezTo>
                <a:cubicBezTo>
                  <a:pt x="1025806" y="3763684"/>
                  <a:pt x="1008840" y="3763684"/>
                  <a:pt x="1000359" y="3751100"/>
                </a:cubicBezTo>
                <a:cubicBezTo>
                  <a:pt x="991876" y="3732225"/>
                  <a:pt x="979152" y="3732225"/>
                  <a:pt x="962187" y="3732225"/>
                </a:cubicBezTo>
                <a:cubicBezTo>
                  <a:pt x="949464" y="3732225"/>
                  <a:pt x="936740" y="3732225"/>
                  <a:pt x="936740" y="3700766"/>
                </a:cubicBezTo>
                <a:cubicBezTo>
                  <a:pt x="936740" y="3688182"/>
                  <a:pt x="924015" y="3688182"/>
                  <a:pt x="915532" y="3681889"/>
                </a:cubicBezTo>
                <a:cubicBezTo>
                  <a:pt x="907051" y="3681889"/>
                  <a:pt x="898568" y="3681889"/>
                  <a:pt x="894326" y="3681889"/>
                </a:cubicBezTo>
                <a:cubicBezTo>
                  <a:pt x="877362" y="3681889"/>
                  <a:pt x="873121" y="3669307"/>
                  <a:pt x="885845" y="3650430"/>
                </a:cubicBezTo>
                <a:cubicBezTo>
                  <a:pt x="890085" y="3637846"/>
                  <a:pt x="894326" y="3618971"/>
                  <a:pt x="907051" y="3625264"/>
                </a:cubicBezTo>
                <a:cubicBezTo>
                  <a:pt x="924015" y="3631555"/>
                  <a:pt x="940981" y="3631555"/>
                  <a:pt x="957946" y="3625264"/>
                </a:cubicBezTo>
                <a:cubicBezTo>
                  <a:pt x="979152" y="3618971"/>
                  <a:pt x="996117" y="3625264"/>
                  <a:pt x="1013082" y="3625264"/>
                </a:cubicBezTo>
                <a:cubicBezTo>
                  <a:pt x="1030047" y="3625264"/>
                  <a:pt x="1042771" y="3612680"/>
                  <a:pt x="1059736" y="3612680"/>
                </a:cubicBezTo>
                <a:lnTo>
                  <a:pt x="1065471" y="3606894"/>
                </a:lnTo>
                <a:lnTo>
                  <a:pt x="1300457" y="3606894"/>
                </a:lnTo>
                <a:lnTo>
                  <a:pt x="1292447" y="3599416"/>
                </a:lnTo>
                <a:cubicBezTo>
                  <a:pt x="1287146" y="3593477"/>
                  <a:pt x="1281844" y="3589518"/>
                  <a:pt x="1273361" y="3593477"/>
                </a:cubicBezTo>
                <a:cubicBezTo>
                  <a:pt x="1260637" y="3601398"/>
                  <a:pt x="1247914" y="3593477"/>
                  <a:pt x="1235191" y="3593477"/>
                </a:cubicBezTo>
                <a:cubicBezTo>
                  <a:pt x="1230949" y="3593477"/>
                  <a:pt x="1226708" y="3593477"/>
                  <a:pt x="1218225" y="3585558"/>
                </a:cubicBezTo>
                <a:cubicBezTo>
                  <a:pt x="1235191" y="3585558"/>
                  <a:pt x="1247914" y="3577639"/>
                  <a:pt x="1260637" y="3577639"/>
                </a:cubicBezTo>
                <a:cubicBezTo>
                  <a:pt x="1260637" y="3561799"/>
                  <a:pt x="1264878" y="3545963"/>
                  <a:pt x="1252155" y="3522204"/>
                </a:cubicBezTo>
                <a:cubicBezTo>
                  <a:pt x="1247914" y="3506367"/>
                  <a:pt x="1239431" y="3506367"/>
                  <a:pt x="1226708" y="3506367"/>
                </a:cubicBezTo>
                <a:cubicBezTo>
                  <a:pt x="1222466" y="3506367"/>
                  <a:pt x="1218225" y="3498447"/>
                  <a:pt x="1222466" y="3482609"/>
                </a:cubicBezTo>
                <a:cubicBezTo>
                  <a:pt x="1226708" y="3482609"/>
                  <a:pt x="1226708" y="3474690"/>
                  <a:pt x="1230949" y="3474690"/>
                </a:cubicBezTo>
                <a:cubicBezTo>
                  <a:pt x="1252155" y="3474690"/>
                  <a:pt x="1273361" y="3458851"/>
                  <a:pt x="1290326" y="3482609"/>
                </a:cubicBezTo>
                <a:cubicBezTo>
                  <a:pt x="1303050" y="3498447"/>
                  <a:pt x="1320016" y="3498447"/>
                  <a:pt x="1328497" y="3482609"/>
                </a:cubicBezTo>
                <a:cubicBezTo>
                  <a:pt x="1336980" y="3458851"/>
                  <a:pt x="1349705" y="3458851"/>
                  <a:pt x="1366669" y="3458851"/>
                </a:cubicBezTo>
                <a:cubicBezTo>
                  <a:pt x="1379392" y="3458851"/>
                  <a:pt x="1392117" y="3458851"/>
                  <a:pt x="1392117" y="3419256"/>
                </a:cubicBezTo>
                <a:cubicBezTo>
                  <a:pt x="1392117" y="3403418"/>
                  <a:pt x="1404841" y="3403418"/>
                  <a:pt x="1413324" y="3395497"/>
                </a:cubicBezTo>
                <a:cubicBezTo>
                  <a:pt x="1421805" y="3395497"/>
                  <a:pt x="1430288" y="3395497"/>
                  <a:pt x="1434530" y="3395497"/>
                </a:cubicBezTo>
                <a:cubicBezTo>
                  <a:pt x="1451494" y="3395497"/>
                  <a:pt x="1455736" y="3379661"/>
                  <a:pt x="1443011" y="3355902"/>
                </a:cubicBezTo>
                <a:lnTo>
                  <a:pt x="1439942" y="3345666"/>
                </a:lnTo>
                <a:lnTo>
                  <a:pt x="1444719" y="3347831"/>
                </a:lnTo>
                <a:cubicBezTo>
                  <a:pt x="1447104" y="3347541"/>
                  <a:pt x="1449754" y="3345604"/>
                  <a:pt x="1452934" y="3340954"/>
                </a:cubicBezTo>
                <a:cubicBezTo>
                  <a:pt x="1465654" y="3328556"/>
                  <a:pt x="1478373" y="3340954"/>
                  <a:pt x="1486854" y="3334756"/>
                </a:cubicBezTo>
                <a:cubicBezTo>
                  <a:pt x="1499574" y="3334756"/>
                  <a:pt x="1512294" y="3334756"/>
                  <a:pt x="1525013" y="3334756"/>
                </a:cubicBezTo>
                <a:cubicBezTo>
                  <a:pt x="1533494" y="3322358"/>
                  <a:pt x="1525013" y="3309960"/>
                  <a:pt x="1529254" y="3297562"/>
                </a:cubicBezTo>
                <a:cubicBezTo>
                  <a:pt x="1541973" y="3272766"/>
                  <a:pt x="1558933" y="3266568"/>
                  <a:pt x="1580134" y="3278966"/>
                </a:cubicBezTo>
                <a:cubicBezTo>
                  <a:pt x="1584373" y="3278966"/>
                  <a:pt x="1584373" y="3285164"/>
                  <a:pt x="1592854" y="3285164"/>
                </a:cubicBezTo>
                <a:cubicBezTo>
                  <a:pt x="1597094" y="3285164"/>
                  <a:pt x="1601333" y="3278966"/>
                  <a:pt x="1601333" y="3266568"/>
                </a:cubicBezTo>
                <a:cubicBezTo>
                  <a:pt x="1601333" y="3260369"/>
                  <a:pt x="1601333" y="3247971"/>
                  <a:pt x="1592854" y="3247971"/>
                </a:cubicBezTo>
                <a:cubicBezTo>
                  <a:pt x="1580134" y="3254170"/>
                  <a:pt x="1567413" y="3247971"/>
                  <a:pt x="1558933" y="3254170"/>
                </a:cubicBezTo>
                <a:cubicBezTo>
                  <a:pt x="1541973" y="3254170"/>
                  <a:pt x="1533494" y="3241773"/>
                  <a:pt x="1520773" y="3241773"/>
                </a:cubicBezTo>
                <a:cubicBezTo>
                  <a:pt x="1512294" y="3235573"/>
                  <a:pt x="1508053" y="3216977"/>
                  <a:pt x="1508053" y="3204579"/>
                </a:cubicBezTo>
                <a:cubicBezTo>
                  <a:pt x="1499574" y="3185983"/>
                  <a:pt x="1499574" y="3179784"/>
                  <a:pt x="1486854" y="3192181"/>
                </a:cubicBezTo>
                <a:cubicBezTo>
                  <a:pt x="1469894" y="3198381"/>
                  <a:pt x="1452934" y="3204579"/>
                  <a:pt x="1435974" y="3216977"/>
                </a:cubicBezTo>
                <a:cubicBezTo>
                  <a:pt x="1431734" y="3223177"/>
                  <a:pt x="1423254" y="3216977"/>
                  <a:pt x="1414774" y="3216977"/>
                </a:cubicBezTo>
                <a:cubicBezTo>
                  <a:pt x="1410534" y="3216977"/>
                  <a:pt x="1410534" y="3204579"/>
                  <a:pt x="1406294" y="3198381"/>
                </a:cubicBezTo>
                <a:cubicBezTo>
                  <a:pt x="1397814" y="3185983"/>
                  <a:pt x="1406294" y="3179784"/>
                  <a:pt x="1410534" y="3167386"/>
                </a:cubicBezTo>
                <a:cubicBezTo>
                  <a:pt x="1414774" y="3154988"/>
                  <a:pt x="1427494" y="3154988"/>
                  <a:pt x="1435974" y="3142590"/>
                </a:cubicBezTo>
                <a:cubicBezTo>
                  <a:pt x="1440214" y="3136392"/>
                  <a:pt x="1440214" y="3136392"/>
                  <a:pt x="1440214" y="3130194"/>
                </a:cubicBezTo>
                <a:cubicBezTo>
                  <a:pt x="1440214" y="3123994"/>
                  <a:pt x="1435974" y="3123994"/>
                  <a:pt x="1431734" y="3123994"/>
                </a:cubicBezTo>
                <a:cubicBezTo>
                  <a:pt x="1419014" y="3123994"/>
                  <a:pt x="1402054" y="3117796"/>
                  <a:pt x="1389334" y="3130194"/>
                </a:cubicBezTo>
                <a:cubicBezTo>
                  <a:pt x="1389334" y="3136392"/>
                  <a:pt x="1385094" y="3130194"/>
                  <a:pt x="1385094" y="3130194"/>
                </a:cubicBezTo>
                <a:cubicBezTo>
                  <a:pt x="1376614" y="3123994"/>
                  <a:pt x="1385094" y="3123994"/>
                  <a:pt x="1385094" y="3117796"/>
                </a:cubicBezTo>
                <a:cubicBezTo>
                  <a:pt x="1389334" y="3111596"/>
                  <a:pt x="1389334" y="3099199"/>
                  <a:pt x="1380855" y="3099199"/>
                </a:cubicBezTo>
                <a:cubicBezTo>
                  <a:pt x="1372374" y="3099199"/>
                  <a:pt x="1363895" y="3099199"/>
                  <a:pt x="1351175" y="3099199"/>
                </a:cubicBezTo>
                <a:cubicBezTo>
                  <a:pt x="1363895" y="3086801"/>
                  <a:pt x="1376614" y="3086801"/>
                  <a:pt x="1389334" y="3080603"/>
                </a:cubicBezTo>
                <a:cubicBezTo>
                  <a:pt x="1397814" y="3074403"/>
                  <a:pt x="1397814" y="3068205"/>
                  <a:pt x="1393574" y="3062005"/>
                </a:cubicBezTo>
                <a:cubicBezTo>
                  <a:pt x="1389334" y="3037211"/>
                  <a:pt x="1389334" y="3031011"/>
                  <a:pt x="1406294" y="3024813"/>
                </a:cubicBezTo>
                <a:cubicBezTo>
                  <a:pt x="1410534" y="3024813"/>
                  <a:pt x="1419014" y="3024813"/>
                  <a:pt x="1423254" y="3024813"/>
                </a:cubicBezTo>
                <a:cubicBezTo>
                  <a:pt x="1423254" y="3018613"/>
                  <a:pt x="1423254" y="3018613"/>
                  <a:pt x="1423254" y="3012416"/>
                </a:cubicBezTo>
                <a:cubicBezTo>
                  <a:pt x="1423254" y="3012416"/>
                  <a:pt x="1423254" y="3006216"/>
                  <a:pt x="1423254" y="3006216"/>
                </a:cubicBezTo>
                <a:cubicBezTo>
                  <a:pt x="1393574" y="3012416"/>
                  <a:pt x="1372374" y="2981420"/>
                  <a:pt x="1342694" y="2981420"/>
                </a:cubicBezTo>
                <a:cubicBezTo>
                  <a:pt x="1325734" y="2981420"/>
                  <a:pt x="1308774" y="2969022"/>
                  <a:pt x="1291814" y="2950426"/>
                </a:cubicBezTo>
                <a:cubicBezTo>
                  <a:pt x="1291814" y="2944228"/>
                  <a:pt x="1283335" y="2944228"/>
                  <a:pt x="1283335" y="2938029"/>
                </a:cubicBezTo>
                <a:cubicBezTo>
                  <a:pt x="1283335" y="2925631"/>
                  <a:pt x="1291814" y="2925631"/>
                  <a:pt x="1296054" y="2925631"/>
                </a:cubicBezTo>
                <a:cubicBezTo>
                  <a:pt x="1308774" y="2925631"/>
                  <a:pt x="1321494" y="2925631"/>
                  <a:pt x="1334215" y="2925631"/>
                </a:cubicBezTo>
                <a:cubicBezTo>
                  <a:pt x="1338454" y="2925631"/>
                  <a:pt x="1342694" y="2925631"/>
                  <a:pt x="1342694" y="2919432"/>
                </a:cubicBezTo>
                <a:cubicBezTo>
                  <a:pt x="1342694" y="2913233"/>
                  <a:pt x="1342694" y="2907035"/>
                  <a:pt x="1338454" y="2907035"/>
                </a:cubicBezTo>
                <a:cubicBezTo>
                  <a:pt x="1329975" y="2907035"/>
                  <a:pt x="1325734" y="2894637"/>
                  <a:pt x="1313014" y="2894637"/>
                </a:cubicBezTo>
                <a:cubicBezTo>
                  <a:pt x="1300295" y="2894637"/>
                  <a:pt x="1287575" y="2894637"/>
                  <a:pt x="1274854" y="2894637"/>
                </a:cubicBezTo>
                <a:cubicBezTo>
                  <a:pt x="1266375" y="2888437"/>
                  <a:pt x="1270615" y="2876039"/>
                  <a:pt x="1270615" y="2869841"/>
                </a:cubicBezTo>
                <a:cubicBezTo>
                  <a:pt x="1270615" y="2863643"/>
                  <a:pt x="1270615" y="2857443"/>
                  <a:pt x="1270615" y="2857443"/>
                </a:cubicBezTo>
                <a:cubicBezTo>
                  <a:pt x="1296054" y="2851245"/>
                  <a:pt x="1308774" y="2820250"/>
                  <a:pt x="1334215" y="2820250"/>
                </a:cubicBezTo>
                <a:cubicBezTo>
                  <a:pt x="1385094" y="2820250"/>
                  <a:pt x="1431734" y="2838847"/>
                  <a:pt x="1482614" y="2832648"/>
                </a:cubicBezTo>
                <a:cubicBezTo>
                  <a:pt x="1491093" y="2826450"/>
                  <a:pt x="1503814" y="2838847"/>
                  <a:pt x="1503814" y="2820250"/>
                </a:cubicBezTo>
                <a:cubicBezTo>
                  <a:pt x="1508053" y="2795454"/>
                  <a:pt x="1491093" y="2807852"/>
                  <a:pt x="1482614" y="2807852"/>
                </a:cubicBezTo>
                <a:cubicBezTo>
                  <a:pt x="1465654" y="2814052"/>
                  <a:pt x="1448694" y="2795454"/>
                  <a:pt x="1431734" y="2795454"/>
                </a:cubicBezTo>
                <a:cubicBezTo>
                  <a:pt x="1414774" y="2801654"/>
                  <a:pt x="1393574" y="2807852"/>
                  <a:pt x="1376614" y="2795454"/>
                </a:cubicBezTo>
                <a:cubicBezTo>
                  <a:pt x="1346935" y="2783056"/>
                  <a:pt x="1317255" y="2789256"/>
                  <a:pt x="1291814" y="2789256"/>
                </a:cubicBezTo>
                <a:cubicBezTo>
                  <a:pt x="1236695" y="2783056"/>
                  <a:pt x="1185815" y="2764460"/>
                  <a:pt x="1147655" y="2708671"/>
                </a:cubicBezTo>
                <a:cubicBezTo>
                  <a:pt x="1130695" y="2690075"/>
                  <a:pt x="1113735" y="2690075"/>
                  <a:pt x="1096775" y="2690075"/>
                </a:cubicBezTo>
                <a:cubicBezTo>
                  <a:pt x="1092535" y="2690075"/>
                  <a:pt x="1079815" y="2696273"/>
                  <a:pt x="1079815" y="2683875"/>
                </a:cubicBezTo>
                <a:cubicBezTo>
                  <a:pt x="1079815" y="2659080"/>
                  <a:pt x="1092535" y="2671478"/>
                  <a:pt x="1096775" y="2671478"/>
                </a:cubicBezTo>
                <a:cubicBezTo>
                  <a:pt x="1168855" y="2671478"/>
                  <a:pt x="1240935" y="2671478"/>
                  <a:pt x="1317255" y="2671478"/>
                </a:cubicBezTo>
                <a:cubicBezTo>
                  <a:pt x="1342694" y="2671478"/>
                  <a:pt x="1359654" y="2640484"/>
                  <a:pt x="1380855" y="2609488"/>
                </a:cubicBezTo>
                <a:cubicBezTo>
                  <a:pt x="1380855" y="2609488"/>
                  <a:pt x="1380855" y="2603290"/>
                  <a:pt x="1380855" y="2597092"/>
                </a:cubicBezTo>
                <a:cubicBezTo>
                  <a:pt x="1372374" y="2578495"/>
                  <a:pt x="1368134" y="2566097"/>
                  <a:pt x="1363895" y="2547501"/>
                </a:cubicBezTo>
                <a:lnTo>
                  <a:pt x="1360801" y="2537551"/>
                </a:lnTo>
                <a:lnTo>
                  <a:pt x="1454829" y="2537551"/>
                </a:lnTo>
                <a:cubicBezTo>
                  <a:pt x="1463312" y="2537551"/>
                  <a:pt x="1471793" y="2531259"/>
                  <a:pt x="1480276" y="2524967"/>
                </a:cubicBezTo>
                <a:cubicBezTo>
                  <a:pt x="1484518" y="2524967"/>
                  <a:pt x="1488759" y="2537551"/>
                  <a:pt x="1497242" y="2537551"/>
                </a:cubicBezTo>
                <a:cubicBezTo>
                  <a:pt x="1522689" y="2537551"/>
                  <a:pt x="1548137" y="2531259"/>
                  <a:pt x="1569343" y="2518676"/>
                </a:cubicBezTo>
                <a:cubicBezTo>
                  <a:pt x="1577826" y="2518676"/>
                  <a:pt x="1590549" y="2512383"/>
                  <a:pt x="1599032" y="2518676"/>
                </a:cubicBezTo>
                <a:cubicBezTo>
                  <a:pt x="1611756" y="2531259"/>
                  <a:pt x="1628720" y="2524967"/>
                  <a:pt x="1641445" y="2524967"/>
                </a:cubicBezTo>
                <a:cubicBezTo>
                  <a:pt x="1654168" y="2524967"/>
                  <a:pt x="1671132" y="2537551"/>
                  <a:pt x="1683857" y="2518676"/>
                </a:cubicBezTo>
                <a:cubicBezTo>
                  <a:pt x="1692339" y="2506092"/>
                  <a:pt x="1696581" y="2524967"/>
                  <a:pt x="1705064" y="2524967"/>
                </a:cubicBezTo>
                <a:cubicBezTo>
                  <a:pt x="1755959" y="2524967"/>
                  <a:pt x="1811095" y="2524967"/>
                  <a:pt x="1866231" y="2524967"/>
                </a:cubicBezTo>
                <a:cubicBezTo>
                  <a:pt x="1900161" y="2506092"/>
                  <a:pt x="1934092" y="2518676"/>
                  <a:pt x="1968022" y="2518676"/>
                </a:cubicBezTo>
                <a:cubicBezTo>
                  <a:pt x="1976505" y="2518676"/>
                  <a:pt x="1984986" y="2512383"/>
                  <a:pt x="1989228" y="2499800"/>
                </a:cubicBezTo>
                <a:cubicBezTo>
                  <a:pt x="1976505" y="2493508"/>
                  <a:pt x="1963780" y="2487216"/>
                  <a:pt x="1951056" y="2487216"/>
                </a:cubicBezTo>
                <a:cubicBezTo>
                  <a:pt x="1934092" y="2487216"/>
                  <a:pt x="1917126" y="2487216"/>
                  <a:pt x="1900161" y="2487216"/>
                </a:cubicBezTo>
                <a:cubicBezTo>
                  <a:pt x="1891678" y="2487216"/>
                  <a:pt x="1874714" y="2487216"/>
                  <a:pt x="1878955" y="2462048"/>
                </a:cubicBezTo>
                <a:cubicBezTo>
                  <a:pt x="1878955" y="2449464"/>
                  <a:pt x="1870472" y="2449464"/>
                  <a:pt x="1866231" y="2449464"/>
                </a:cubicBezTo>
                <a:cubicBezTo>
                  <a:pt x="1840784" y="2449464"/>
                  <a:pt x="1815336" y="2449464"/>
                  <a:pt x="1789889" y="2449464"/>
                </a:cubicBezTo>
                <a:cubicBezTo>
                  <a:pt x="1785647" y="2449464"/>
                  <a:pt x="1781406" y="2449464"/>
                  <a:pt x="1777165" y="2449464"/>
                </a:cubicBezTo>
                <a:cubicBezTo>
                  <a:pt x="1772923" y="2449464"/>
                  <a:pt x="1772923" y="2443173"/>
                  <a:pt x="1772923" y="2436881"/>
                </a:cubicBezTo>
                <a:cubicBezTo>
                  <a:pt x="1772923" y="2436881"/>
                  <a:pt x="1772923" y="2436881"/>
                  <a:pt x="1772923" y="2430589"/>
                </a:cubicBezTo>
                <a:cubicBezTo>
                  <a:pt x="1772923" y="2430589"/>
                  <a:pt x="1777165" y="2430589"/>
                  <a:pt x="1777165" y="2430589"/>
                </a:cubicBezTo>
                <a:cubicBezTo>
                  <a:pt x="1806853" y="2436881"/>
                  <a:pt x="1836542" y="2424298"/>
                  <a:pt x="1866231" y="2418005"/>
                </a:cubicBezTo>
                <a:cubicBezTo>
                  <a:pt x="1887437" y="2418005"/>
                  <a:pt x="1904403" y="2418005"/>
                  <a:pt x="1925609" y="2405421"/>
                </a:cubicBezTo>
                <a:cubicBezTo>
                  <a:pt x="1929850" y="2399130"/>
                  <a:pt x="1934092" y="2399130"/>
                  <a:pt x="1934092" y="2399130"/>
                </a:cubicBezTo>
                <a:cubicBezTo>
                  <a:pt x="1959539" y="2418005"/>
                  <a:pt x="1980745" y="2405421"/>
                  <a:pt x="2006192" y="2411714"/>
                </a:cubicBezTo>
                <a:cubicBezTo>
                  <a:pt x="2014675" y="2411714"/>
                  <a:pt x="2027399" y="2405421"/>
                  <a:pt x="2040123" y="2418005"/>
                </a:cubicBezTo>
                <a:cubicBezTo>
                  <a:pt x="2044364" y="2421152"/>
                  <a:pt x="2048606" y="2421152"/>
                  <a:pt x="2052317" y="2418006"/>
                </a:cubicBezTo>
                <a:lnTo>
                  <a:pt x="2057171" y="2407840"/>
                </a:lnTo>
                <a:lnTo>
                  <a:pt x="2053024" y="2406042"/>
                </a:lnTo>
                <a:cubicBezTo>
                  <a:pt x="2051434" y="2401798"/>
                  <a:pt x="2053555" y="2395736"/>
                  <a:pt x="2059917" y="2388460"/>
                </a:cubicBezTo>
                <a:lnTo>
                  <a:pt x="2062986" y="2382191"/>
                </a:lnTo>
                <a:lnTo>
                  <a:pt x="2058209" y="2383517"/>
                </a:lnTo>
                <a:cubicBezTo>
                  <a:pt x="2055824" y="2383339"/>
                  <a:pt x="2053174" y="2382153"/>
                  <a:pt x="2049994" y="2379305"/>
                </a:cubicBezTo>
                <a:cubicBezTo>
                  <a:pt x="2037274" y="2371712"/>
                  <a:pt x="2024555" y="2379305"/>
                  <a:pt x="2016074" y="2375509"/>
                </a:cubicBezTo>
                <a:cubicBezTo>
                  <a:pt x="2003354" y="2375509"/>
                  <a:pt x="1990634" y="2375509"/>
                  <a:pt x="1977915" y="2375509"/>
                </a:cubicBezTo>
                <a:cubicBezTo>
                  <a:pt x="1969434" y="2367916"/>
                  <a:pt x="1977915" y="2360323"/>
                  <a:pt x="1973674" y="2352730"/>
                </a:cubicBezTo>
                <a:cubicBezTo>
                  <a:pt x="1960955" y="2337544"/>
                  <a:pt x="1943995" y="2333748"/>
                  <a:pt x="1922794" y="2341341"/>
                </a:cubicBezTo>
                <a:cubicBezTo>
                  <a:pt x="1918555" y="2341341"/>
                  <a:pt x="1918555" y="2345137"/>
                  <a:pt x="1910074" y="2345137"/>
                </a:cubicBezTo>
                <a:cubicBezTo>
                  <a:pt x="1905834" y="2345137"/>
                  <a:pt x="1901595" y="2341341"/>
                  <a:pt x="1901595" y="2333748"/>
                </a:cubicBezTo>
                <a:cubicBezTo>
                  <a:pt x="1901595" y="2329951"/>
                  <a:pt x="1901595" y="2322358"/>
                  <a:pt x="1910074" y="2322358"/>
                </a:cubicBezTo>
                <a:cubicBezTo>
                  <a:pt x="1922794" y="2326155"/>
                  <a:pt x="1935515" y="2322358"/>
                  <a:pt x="1943995" y="2326155"/>
                </a:cubicBezTo>
                <a:cubicBezTo>
                  <a:pt x="1960955" y="2326155"/>
                  <a:pt x="1969434" y="2318562"/>
                  <a:pt x="1982155" y="2318562"/>
                </a:cubicBezTo>
                <a:cubicBezTo>
                  <a:pt x="1990634" y="2314765"/>
                  <a:pt x="1994875" y="2303376"/>
                  <a:pt x="1994875" y="2295783"/>
                </a:cubicBezTo>
                <a:lnTo>
                  <a:pt x="1996434" y="2293896"/>
                </a:lnTo>
                <a:lnTo>
                  <a:pt x="1993469" y="2285876"/>
                </a:lnTo>
                <a:cubicBezTo>
                  <a:pt x="1989228" y="2273294"/>
                  <a:pt x="1980745" y="2273294"/>
                  <a:pt x="1968022" y="2273294"/>
                </a:cubicBezTo>
                <a:cubicBezTo>
                  <a:pt x="1963780" y="2273294"/>
                  <a:pt x="1959539" y="2267001"/>
                  <a:pt x="1963780" y="2254417"/>
                </a:cubicBezTo>
                <a:cubicBezTo>
                  <a:pt x="1968022" y="2254417"/>
                  <a:pt x="1968022" y="2248126"/>
                  <a:pt x="1972263" y="2248126"/>
                </a:cubicBezTo>
                <a:cubicBezTo>
                  <a:pt x="1993469" y="2248126"/>
                  <a:pt x="2014675" y="2235542"/>
                  <a:pt x="2031640" y="2254417"/>
                </a:cubicBezTo>
                <a:cubicBezTo>
                  <a:pt x="2038002" y="2260709"/>
                  <a:pt x="2045425" y="2263855"/>
                  <a:pt x="2052317" y="2263855"/>
                </a:cubicBezTo>
                <a:lnTo>
                  <a:pt x="2066156" y="2256389"/>
                </a:lnTo>
                <a:lnTo>
                  <a:pt x="2062714" y="2250226"/>
                </a:lnTo>
                <a:cubicBezTo>
                  <a:pt x="2062714" y="2246429"/>
                  <a:pt x="2066954" y="2246429"/>
                  <a:pt x="2071194" y="2246429"/>
                </a:cubicBezTo>
                <a:lnTo>
                  <a:pt x="2077788" y="2246134"/>
                </a:lnTo>
                <a:lnTo>
                  <a:pt x="2085717" y="2237901"/>
                </a:lnTo>
                <a:cubicBezTo>
                  <a:pt x="2092079" y="2235542"/>
                  <a:pt x="2099501" y="2235542"/>
                  <a:pt x="2107983" y="2235542"/>
                </a:cubicBezTo>
                <a:lnTo>
                  <a:pt x="2119210" y="2233019"/>
                </a:lnTo>
                <a:lnTo>
                  <a:pt x="2122073" y="2231243"/>
                </a:lnTo>
                <a:lnTo>
                  <a:pt x="2125704" y="2231243"/>
                </a:lnTo>
                <a:lnTo>
                  <a:pt x="2130411" y="2223618"/>
                </a:lnTo>
                <a:lnTo>
                  <a:pt x="2113594" y="2219854"/>
                </a:lnTo>
                <a:cubicBezTo>
                  <a:pt x="2105114" y="2216057"/>
                  <a:pt x="2105114" y="2212261"/>
                  <a:pt x="2109354" y="2208464"/>
                </a:cubicBezTo>
                <a:cubicBezTo>
                  <a:pt x="2113594" y="2193279"/>
                  <a:pt x="2113594" y="2189482"/>
                  <a:pt x="2096634" y="2185686"/>
                </a:cubicBezTo>
                <a:cubicBezTo>
                  <a:pt x="2092394" y="2185686"/>
                  <a:pt x="2083914" y="2185686"/>
                  <a:pt x="2079674" y="2185686"/>
                </a:cubicBezTo>
                <a:cubicBezTo>
                  <a:pt x="2079674" y="2181889"/>
                  <a:pt x="2079674" y="2181889"/>
                  <a:pt x="2079674" y="2178093"/>
                </a:cubicBezTo>
                <a:cubicBezTo>
                  <a:pt x="2079674" y="2178093"/>
                  <a:pt x="2079674" y="2174296"/>
                  <a:pt x="2079674" y="2174296"/>
                </a:cubicBezTo>
                <a:cubicBezTo>
                  <a:pt x="2109354" y="2178093"/>
                  <a:pt x="2130554" y="2159110"/>
                  <a:pt x="2160234" y="2159110"/>
                </a:cubicBezTo>
                <a:lnTo>
                  <a:pt x="2184445" y="2154142"/>
                </a:lnTo>
                <a:lnTo>
                  <a:pt x="2184325" y="2153747"/>
                </a:lnTo>
                <a:cubicBezTo>
                  <a:pt x="2180085" y="2141163"/>
                  <a:pt x="2175844" y="2122288"/>
                  <a:pt x="2163119" y="2128581"/>
                </a:cubicBezTo>
                <a:cubicBezTo>
                  <a:pt x="2146155" y="2134872"/>
                  <a:pt x="2129189" y="2134872"/>
                  <a:pt x="2112224" y="2128581"/>
                </a:cubicBezTo>
                <a:cubicBezTo>
                  <a:pt x="2091018" y="2122288"/>
                  <a:pt x="2074053" y="2128581"/>
                  <a:pt x="2057088" y="2128581"/>
                </a:cubicBezTo>
                <a:cubicBezTo>
                  <a:pt x="2040123" y="2128581"/>
                  <a:pt x="2027399" y="2115997"/>
                  <a:pt x="2010434" y="2115997"/>
                </a:cubicBezTo>
                <a:cubicBezTo>
                  <a:pt x="2004073" y="2115997"/>
                  <a:pt x="1999831" y="2111278"/>
                  <a:pt x="1997181" y="2102626"/>
                </a:cubicBezTo>
                <a:lnTo>
                  <a:pt x="1994109" y="2072040"/>
                </a:lnTo>
                <a:lnTo>
                  <a:pt x="2204664" y="2072040"/>
                </a:lnTo>
                <a:lnTo>
                  <a:pt x="2200514" y="2070368"/>
                </a:lnTo>
                <a:cubicBezTo>
                  <a:pt x="2190974" y="2065148"/>
                  <a:pt x="2181434" y="2060402"/>
                  <a:pt x="2168713" y="2060402"/>
                </a:cubicBezTo>
                <a:cubicBezTo>
                  <a:pt x="2117834" y="2060402"/>
                  <a:pt x="2071194" y="2071792"/>
                  <a:pt x="2020314" y="2067995"/>
                </a:cubicBezTo>
                <a:cubicBezTo>
                  <a:pt x="2011835" y="2064199"/>
                  <a:pt x="1999114" y="2071792"/>
                  <a:pt x="1999114" y="2060402"/>
                </a:cubicBezTo>
                <a:cubicBezTo>
                  <a:pt x="1994875" y="2045216"/>
                  <a:pt x="2011835" y="2052809"/>
                  <a:pt x="2020314" y="2052809"/>
                </a:cubicBezTo>
                <a:cubicBezTo>
                  <a:pt x="2037274" y="2056606"/>
                  <a:pt x="2054234" y="2045216"/>
                  <a:pt x="2071194" y="2045216"/>
                </a:cubicBezTo>
                <a:cubicBezTo>
                  <a:pt x="2088154" y="2049013"/>
                  <a:pt x="2109354" y="2052809"/>
                  <a:pt x="2126314" y="2045216"/>
                </a:cubicBezTo>
                <a:cubicBezTo>
                  <a:pt x="2155993" y="2037623"/>
                  <a:pt x="2185673" y="2041420"/>
                  <a:pt x="2211114" y="2041420"/>
                </a:cubicBezTo>
                <a:cubicBezTo>
                  <a:pt x="2266233" y="2037623"/>
                  <a:pt x="2317113" y="2026234"/>
                  <a:pt x="2355273" y="1992066"/>
                </a:cubicBezTo>
                <a:cubicBezTo>
                  <a:pt x="2372233" y="1980677"/>
                  <a:pt x="2389193" y="1980677"/>
                  <a:pt x="2406153" y="1980677"/>
                </a:cubicBezTo>
                <a:cubicBezTo>
                  <a:pt x="2410393" y="1980677"/>
                  <a:pt x="2423113" y="1984473"/>
                  <a:pt x="2423113" y="1976880"/>
                </a:cubicBezTo>
                <a:cubicBezTo>
                  <a:pt x="2423113" y="1961694"/>
                  <a:pt x="2410393" y="1969287"/>
                  <a:pt x="2406153" y="1969287"/>
                </a:cubicBezTo>
                <a:cubicBezTo>
                  <a:pt x="2334073" y="1969287"/>
                  <a:pt x="2261993" y="1969287"/>
                  <a:pt x="2185673" y="1969287"/>
                </a:cubicBezTo>
                <a:cubicBezTo>
                  <a:pt x="2160234" y="1969287"/>
                  <a:pt x="2143274" y="1950305"/>
                  <a:pt x="2122073" y="1931322"/>
                </a:cubicBezTo>
                <a:cubicBezTo>
                  <a:pt x="2122073" y="1931322"/>
                  <a:pt x="2122073" y="1927526"/>
                  <a:pt x="2122073" y="1923730"/>
                </a:cubicBezTo>
                <a:cubicBezTo>
                  <a:pt x="2130554" y="1912340"/>
                  <a:pt x="2134794" y="1904747"/>
                  <a:pt x="2139033" y="1893358"/>
                </a:cubicBezTo>
                <a:lnTo>
                  <a:pt x="2142127" y="1887264"/>
                </a:lnTo>
                <a:lnTo>
                  <a:pt x="2048099" y="1887264"/>
                </a:lnTo>
                <a:cubicBezTo>
                  <a:pt x="2039616" y="1887264"/>
                  <a:pt x="2031135" y="1883411"/>
                  <a:pt x="2022652" y="1879557"/>
                </a:cubicBezTo>
                <a:cubicBezTo>
                  <a:pt x="2018410" y="1879557"/>
                  <a:pt x="2014169" y="1887264"/>
                  <a:pt x="2005686" y="1887264"/>
                </a:cubicBezTo>
                <a:cubicBezTo>
                  <a:pt x="1980239" y="1887264"/>
                  <a:pt x="1954791" y="1883411"/>
                  <a:pt x="1933585" y="1875704"/>
                </a:cubicBezTo>
                <a:cubicBezTo>
                  <a:pt x="1925102" y="1875704"/>
                  <a:pt x="1912379" y="1871850"/>
                  <a:pt x="1903896" y="1875704"/>
                </a:cubicBezTo>
                <a:cubicBezTo>
                  <a:pt x="1891172" y="1883411"/>
                  <a:pt x="1874208" y="1879557"/>
                  <a:pt x="1861483" y="1879557"/>
                </a:cubicBezTo>
                <a:cubicBezTo>
                  <a:pt x="1848760" y="1879557"/>
                  <a:pt x="1831796" y="1887264"/>
                  <a:pt x="1819071" y="1875704"/>
                </a:cubicBezTo>
                <a:cubicBezTo>
                  <a:pt x="1810589" y="1867997"/>
                  <a:pt x="1806347" y="1879557"/>
                  <a:pt x="1797864" y="1879557"/>
                </a:cubicBezTo>
                <a:cubicBezTo>
                  <a:pt x="1746969" y="1879557"/>
                  <a:pt x="1691833" y="1879557"/>
                  <a:pt x="1636697" y="1879557"/>
                </a:cubicBezTo>
                <a:cubicBezTo>
                  <a:pt x="1602767" y="1867997"/>
                  <a:pt x="1568836" y="1875704"/>
                  <a:pt x="1534906" y="1875704"/>
                </a:cubicBezTo>
                <a:cubicBezTo>
                  <a:pt x="1526423" y="1875704"/>
                  <a:pt x="1517942" y="1871850"/>
                  <a:pt x="1513700" y="1864144"/>
                </a:cubicBezTo>
                <a:cubicBezTo>
                  <a:pt x="1526423" y="1860290"/>
                  <a:pt x="1539148" y="1856437"/>
                  <a:pt x="1551872" y="1856437"/>
                </a:cubicBezTo>
                <a:cubicBezTo>
                  <a:pt x="1568836" y="1856437"/>
                  <a:pt x="1585802" y="1856437"/>
                  <a:pt x="1602767" y="1856437"/>
                </a:cubicBezTo>
                <a:cubicBezTo>
                  <a:pt x="1611250" y="1856437"/>
                  <a:pt x="1628214" y="1856437"/>
                  <a:pt x="1623973" y="1841023"/>
                </a:cubicBezTo>
                <a:cubicBezTo>
                  <a:pt x="1623973" y="1833316"/>
                  <a:pt x="1632456" y="1833316"/>
                  <a:pt x="1636697" y="1833316"/>
                </a:cubicBezTo>
                <a:cubicBezTo>
                  <a:pt x="1662144" y="1833316"/>
                  <a:pt x="1687592" y="1833316"/>
                  <a:pt x="1713039" y="1833316"/>
                </a:cubicBezTo>
                <a:cubicBezTo>
                  <a:pt x="1717281" y="1833316"/>
                  <a:pt x="1721522" y="1833316"/>
                  <a:pt x="1725763" y="1833316"/>
                </a:cubicBezTo>
                <a:cubicBezTo>
                  <a:pt x="1730005" y="1833316"/>
                  <a:pt x="1730005" y="1829463"/>
                  <a:pt x="1730005" y="1825609"/>
                </a:cubicBezTo>
                <a:cubicBezTo>
                  <a:pt x="1730005" y="1825609"/>
                  <a:pt x="1730005" y="1825609"/>
                  <a:pt x="1730005" y="1821756"/>
                </a:cubicBezTo>
                <a:cubicBezTo>
                  <a:pt x="1730005" y="1821756"/>
                  <a:pt x="1725763" y="1821756"/>
                  <a:pt x="1725763" y="1821756"/>
                </a:cubicBezTo>
                <a:cubicBezTo>
                  <a:pt x="1696075" y="1825609"/>
                  <a:pt x="1666386" y="1817903"/>
                  <a:pt x="1636697" y="1814049"/>
                </a:cubicBezTo>
                <a:cubicBezTo>
                  <a:pt x="1615491" y="1814049"/>
                  <a:pt x="1598525" y="1814049"/>
                  <a:pt x="1577319" y="1806342"/>
                </a:cubicBezTo>
                <a:cubicBezTo>
                  <a:pt x="1573078" y="1802489"/>
                  <a:pt x="1568836" y="1802489"/>
                  <a:pt x="1568836" y="1802489"/>
                </a:cubicBezTo>
                <a:cubicBezTo>
                  <a:pt x="1543389" y="1814049"/>
                  <a:pt x="1522183" y="1806342"/>
                  <a:pt x="1496736" y="1810196"/>
                </a:cubicBezTo>
                <a:cubicBezTo>
                  <a:pt x="1488253" y="1810196"/>
                  <a:pt x="1475529" y="1806342"/>
                  <a:pt x="1462805" y="1814049"/>
                </a:cubicBezTo>
                <a:cubicBezTo>
                  <a:pt x="1454323" y="1817903"/>
                  <a:pt x="1445840" y="1814049"/>
                  <a:pt x="1441598" y="1802489"/>
                </a:cubicBezTo>
                <a:cubicBezTo>
                  <a:pt x="1433117" y="1787075"/>
                  <a:pt x="1433117" y="1783222"/>
                  <a:pt x="1450081" y="1779368"/>
                </a:cubicBezTo>
                <a:cubicBezTo>
                  <a:pt x="1467046" y="1775515"/>
                  <a:pt x="1471288" y="1763955"/>
                  <a:pt x="1488253" y="1767808"/>
                </a:cubicBezTo>
                <a:cubicBezTo>
                  <a:pt x="1500977" y="1771662"/>
                  <a:pt x="1513700" y="1767808"/>
                  <a:pt x="1526423" y="1767808"/>
                </a:cubicBezTo>
                <a:cubicBezTo>
                  <a:pt x="1530665" y="1767808"/>
                  <a:pt x="1534906" y="1767808"/>
                  <a:pt x="1543389" y="1763955"/>
                </a:cubicBezTo>
                <a:cubicBezTo>
                  <a:pt x="1526423" y="1763955"/>
                  <a:pt x="1513700" y="1760101"/>
                  <a:pt x="1500977" y="1760101"/>
                </a:cubicBezTo>
                <a:cubicBezTo>
                  <a:pt x="1500977" y="1752394"/>
                  <a:pt x="1496736" y="1744688"/>
                  <a:pt x="1509459" y="1733127"/>
                </a:cubicBezTo>
                <a:cubicBezTo>
                  <a:pt x="1513700" y="1725421"/>
                  <a:pt x="1522183" y="1725421"/>
                  <a:pt x="1534906" y="1725421"/>
                </a:cubicBezTo>
                <a:cubicBezTo>
                  <a:pt x="1539148" y="1725421"/>
                  <a:pt x="1543389" y="1721567"/>
                  <a:pt x="1539148" y="1713860"/>
                </a:cubicBezTo>
                <a:cubicBezTo>
                  <a:pt x="1534906" y="1713860"/>
                  <a:pt x="1534906" y="1710007"/>
                  <a:pt x="1530665" y="1710007"/>
                </a:cubicBezTo>
                <a:cubicBezTo>
                  <a:pt x="1509459" y="1710007"/>
                  <a:pt x="1488253" y="1702300"/>
                  <a:pt x="1471288" y="1713860"/>
                </a:cubicBezTo>
                <a:cubicBezTo>
                  <a:pt x="1458564" y="1721567"/>
                  <a:pt x="1441598" y="1721567"/>
                  <a:pt x="1433117" y="1713860"/>
                </a:cubicBezTo>
                <a:cubicBezTo>
                  <a:pt x="1424634" y="1702300"/>
                  <a:pt x="1411910" y="1702300"/>
                  <a:pt x="1394945" y="1702300"/>
                </a:cubicBezTo>
                <a:cubicBezTo>
                  <a:pt x="1382222" y="1702300"/>
                  <a:pt x="1369498" y="1702300"/>
                  <a:pt x="1369498" y="1683033"/>
                </a:cubicBezTo>
                <a:cubicBezTo>
                  <a:pt x="1369498" y="1675326"/>
                  <a:pt x="1356773" y="1675326"/>
                  <a:pt x="1348290" y="1671472"/>
                </a:cubicBezTo>
                <a:cubicBezTo>
                  <a:pt x="1339809" y="1671472"/>
                  <a:pt x="1331326" y="1671472"/>
                  <a:pt x="1327084" y="1671472"/>
                </a:cubicBezTo>
                <a:cubicBezTo>
                  <a:pt x="1310120" y="1671472"/>
                  <a:pt x="1305879" y="1663766"/>
                  <a:pt x="1318603" y="1652205"/>
                </a:cubicBezTo>
                <a:lnTo>
                  <a:pt x="1323701" y="1643934"/>
                </a:lnTo>
                <a:lnTo>
                  <a:pt x="1379040" y="1643934"/>
                </a:lnTo>
                <a:lnTo>
                  <a:pt x="1399446" y="1636359"/>
                </a:lnTo>
                <a:lnTo>
                  <a:pt x="1406694" y="1636000"/>
                </a:lnTo>
                <a:lnTo>
                  <a:pt x="1411379" y="1639211"/>
                </a:lnTo>
                <a:cubicBezTo>
                  <a:pt x="1414030" y="1641572"/>
                  <a:pt x="1417211" y="1643934"/>
                  <a:pt x="1421453" y="1643934"/>
                </a:cubicBezTo>
                <a:cubicBezTo>
                  <a:pt x="1446900" y="1643934"/>
                  <a:pt x="1472347" y="1639211"/>
                  <a:pt x="1493553" y="1629764"/>
                </a:cubicBezTo>
                <a:cubicBezTo>
                  <a:pt x="1502036" y="1629764"/>
                  <a:pt x="1514759" y="1625040"/>
                  <a:pt x="1523242" y="1629764"/>
                </a:cubicBezTo>
                <a:cubicBezTo>
                  <a:pt x="1535967" y="1639211"/>
                  <a:pt x="1552931" y="1634487"/>
                  <a:pt x="1565655" y="1634487"/>
                </a:cubicBezTo>
                <a:cubicBezTo>
                  <a:pt x="1578379" y="1634487"/>
                  <a:pt x="1595343" y="1643934"/>
                  <a:pt x="1608067" y="1629764"/>
                </a:cubicBezTo>
                <a:cubicBezTo>
                  <a:pt x="1616550" y="1620317"/>
                  <a:pt x="1620792" y="1634487"/>
                  <a:pt x="1629274" y="1634487"/>
                </a:cubicBezTo>
                <a:cubicBezTo>
                  <a:pt x="1680169" y="1634487"/>
                  <a:pt x="1735305" y="1634487"/>
                  <a:pt x="1790442" y="1634487"/>
                </a:cubicBezTo>
                <a:cubicBezTo>
                  <a:pt x="1824372" y="1620317"/>
                  <a:pt x="1858302" y="1629764"/>
                  <a:pt x="1892232" y="1629764"/>
                </a:cubicBezTo>
                <a:cubicBezTo>
                  <a:pt x="1900715" y="1629764"/>
                  <a:pt x="1909197" y="1625040"/>
                  <a:pt x="1913438" y="1615594"/>
                </a:cubicBezTo>
                <a:cubicBezTo>
                  <a:pt x="1900715" y="1610870"/>
                  <a:pt x="1887991" y="1606147"/>
                  <a:pt x="1875267" y="1606147"/>
                </a:cubicBezTo>
                <a:cubicBezTo>
                  <a:pt x="1858302" y="1606147"/>
                  <a:pt x="1841337" y="1606147"/>
                  <a:pt x="1824372" y="1606147"/>
                </a:cubicBezTo>
                <a:cubicBezTo>
                  <a:pt x="1815889" y="1606147"/>
                  <a:pt x="1798925" y="1606147"/>
                  <a:pt x="1803166" y="1587254"/>
                </a:cubicBezTo>
                <a:cubicBezTo>
                  <a:pt x="1803166" y="1577807"/>
                  <a:pt x="1794683" y="1577807"/>
                  <a:pt x="1790442" y="1577807"/>
                </a:cubicBezTo>
                <a:cubicBezTo>
                  <a:pt x="1764994" y="1577807"/>
                  <a:pt x="1739547" y="1577807"/>
                  <a:pt x="1714100" y="1577807"/>
                </a:cubicBezTo>
                <a:cubicBezTo>
                  <a:pt x="1709858" y="1577807"/>
                  <a:pt x="1705617" y="1577807"/>
                  <a:pt x="1701375" y="1577807"/>
                </a:cubicBezTo>
                <a:cubicBezTo>
                  <a:pt x="1697134" y="1577807"/>
                  <a:pt x="1697134" y="1573084"/>
                  <a:pt x="1697134" y="1568360"/>
                </a:cubicBezTo>
                <a:cubicBezTo>
                  <a:pt x="1697134" y="1568360"/>
                  <a:pt x="1697134" y="1568360"/>
                  <a:pt x="1697134" y="1563637"/>
                </a:cubicBezTo>
                <a:cubicBezTo>
                  <a:pt x="1697134" y="1563637"/>
                  <a:pt x="1701375" y="1563637"/>
                  <a:pt x="1701375" y="1563637"/>
                </a:cubicBezTo>
                <a:cubicBezTo>
                  <a:pt x="1731064" y="1568360"/>
                  <a:pt x="1760753" y="1558914"/>
                  <a:pt x="1790442" y="1554191"/>
                </a:cubicBezTo>
                <a:cubicBezTo>
                  <a:pt x="1811648" y="1554191"/>
                  <a:pt x="1828613" y="1554191"/>
                  <a:pt x="1849819" y="1544744"/>
                </a:cubicBezTo>
                <a:cubicBezTo>
                  <a:pt x="1854061" y="1540021"/>
                  <a:pt x="1858302" y="1540021"/>
                  <a:pt x="1858302" y="1540021"/>
                </a:cubicBezTo>
                <a:cubicBezTo>
                  <a:pt x="1883750" y="1554191"/>
                  <a:pt x="1904956" y="1544744"/>
                  <a:pt x="1930403" y="1549467"/>
                </a:cubicBezTo>
                <a:cubicBezTo>
                  <a:pt x="1938886" y="1549467"/>
                  <a:pt x="1951610" y="1544744"/>
                  <a:pt x="1964333" y="1554191"/>
                </a:cubicBezTo>
                <a:cubicBezTo>
                  <a:pt x="1972816" y="1558914"/>
                  <a:pt x="1981299" y="1554191"/>
                  <a:pt x="1985540" y="1540021"/>
                </a:cubicBezTo>
                <a:cubicBezTo>
                  <a:pt x="1994022" y="1521127"/>
                  <a:pt x="1994022" y="1516404"/>
                  <a:pt x="1977057" y="1511680"/>
                </a:cubicBezTo>
                <a:cubicBezTo>
                  <a:pt x="1960093" y="1506957"/>
                  <a:pt x="1955850" y="1492788"/>
                  <a:pt x="1938886" y="1497511"/>
                </a:cubicBezTo>
                <a:cubicBezTo>
                  <a:pt x="1926162" y="1502234"/>
                  <a:pt x="1913438" y="1497511"/>
                  <a:pt x="1900715" y="1497511"/>
                </a:cubicBezTo>
                <a:cubicBezTo>
                  <a:pt x="1896474" y="1497511"/>
                  <a:pt x="1892232" y="1497511"/>
                  <a:pt x="1883750" y="1492788"/>
                </a:cubicBezTo>
                <a:cubicBezTo>
                  <a:pt x="1900715" y="1492788"/>
                  <a:pt x="1913438" y="1488064"/>
                  <a:pt x="1926162" y="1488064"/>
                </a:cubicBezTo>
                <a:cubicBezTo>
                  <a:pt x="1926162" y="1478617"/>
                  <a:pt x="1930403" y="1469171"/>
                  <a:pt x="1917680" y="1455000"/>
                </a:cubicBezTo>
                <a:cubicBezTo>
                  <a:pt x="1913438" y="1445555"/>
                  <a:pt x="1904956" y="1445555"/>
                  <a:pt x="1892232" y="1445555"/>
                </a:cubicBezTo>
                <a:cubicBezTo>
                  <a:pt x="1887991" y="1445555"/>
                  <a:pt x="1883750" y="1440831"/>
                  <a:pt x="1887991" y="1431384"/>
                </a:cubicBezTo>
                <a:cubicBezTo>
                  <a:pt x="1892232" y="1431384"/>
                  <a:pt x="1892232" y="1426661"/>
                  <a:pt x="1896474" y="1426661"/>
                </a:cubicBezTo>
                <a:cubicBezTo>
                  <a:pt x="1917680" y="1426661"/>
                  <a:pt x="1938886" y="1417214"/>
                  <a:pt x="1955850" y="1431384"/>
                </a:cubicBezTo>
                <a:cubicBezTo>
                  <a:pt x="1968575" y="1440831"/>
                  <a:pt x="1985540" y="1440831"/>
                  <a:pt x="1994022" y="1431384"/>
                </a:cubicBezTo>
                <a:cubicBezTo>
                  <a:pt x="2002505" y="1417214"/>
                  <a:pt x="2015229" y="1417214"/>
                  <a:pt x="2032194" y="1417214"/>
                </a:cubicBezTo>
                <a:cubicBezTo>
                  <a:pt x="2044917" y="1417214"/>
                  <a:pt x="2057641" y="1417214"/>
                  <a:pt x="2057641" y="1393598"/>
                </a:cubicBezTo>
                <a:cubicBezTo>
                  <a:pt x="2057641" y="1384151"/>
                  <a:pt x="2070365" y="1384151"/>
                  <a:pt x="2078848" y="1379427"/>
                </a:cubicBezTo>
                <a:cubicBezTo>
                  <a:pt x="2087330" y="1379427"/>
                  <a:pt x="2095813" y="1379427"/>
                  <a:pt x="2100054" y="1379427"/>
                </a:cubicBezTo>
                <a:cubicBezTo>
                  <a:pt x="2117019" y="1379427"/>
                  <a:pt x="2121260" y="1369981"/>
                  <a:pt x="2108536" y="1355810"/>
                </a:cubicBezTo>
                <a:cubicBezTo>
                  <a:pt x="2104296" y="1346363"/>
                  <a:pt x="2100054" y="1332194"/>
                  <a:pt x="2087330" y="1336918"/>
                </a:cubicBezTo>
                <a:cubicBezTo>
                  <a:pt x="2070365" y="1341641"/>
                  <a:pt x="2053400" y="1341641"/>
                  <a:pt x="2036435" y="1336918"/>
                </a:cubicBezTo>
                <a:cubicBezTo>
                  <a:pt x="2015229" y="1332194"/>
                  <a:pt x="1998263" y="1336918"/>
                  <a:pt x="1981299" y="1336918"/>
                </a:cubicBezTo>
                <a:cubicBezTo>
                  <a:pt x="1964333" y="1336918"/>
                  <a:pt x="1951610" y="1327471"/>
                  <a:pt x="1934644" y="1327471"/>
                </a:cubicBezTo>
                <a:cubicBezTo>
                  <a:pt x="1921921" y="1327471"/>
                  <a:pt x="1917680" y="1313301"/>
                  <a:pt x="1917680" y="1289684"/>
                </a:cubicBezTo>
                <a:cubicBezTo>
                  <a:pt x="1921921" y="1280238"/>
                  <a:pt x="1904956" y="1261344"/>
                  <a:pt x="1896474" y="1266067"/>
                </a:cubicBezTo>
                <a:cubicBezTo>
                  <a:pt x="1879508" y="1266067"/>
                  <a:pt x="1866784" y="1256621"/>
                  <a:pt x="1849819" y="1270791"/>
                </a:cubicBezTo>
                <a:cubicBezTo>
                  <a:pt x="1841337" y="1275514"/>
                  <a:pt x="1828613" y="1270791"/>
                  <a:pt x="1828613" y="1261344"/>
                </a:cubicBezTo>
                <a:cubicBezTo>
                  <a:pt x="1828613" y="1242451"/>
                  <a:pt x="1820131" y="1247174"/>
                  <a:pt x="1811648" y="1251897"/>
                </a:cubicBezTo>
                <a:cubicBezTo>
                  <a:pt x="1786200" y="1256621"/>
                  <a:pt x="1786200" y="1256621"/>
                  <a:pt x="1760753" y="1251897"/>
                </a:cubicBezTo>
                <a:lnTo>
                  <a:pt x="1721818" y="1244670"/>
                </a:lnTo>
                <a:lnTo>
                  <a:pt x="1734809" y="1242703"/>
                </a:lnTo>
                <a:cubicBezTo>
                  <a:pt x="1743291" y="1240777"/>
                  <a:pt x="1751774" y="1238850"/>
                  <a:pt x="1760256" y="1238850"/>
                </a:cubicBezTo>
                <a:cubicBezTo>
                  <a:pt x="1768739" y="1238850"/>
                  <a:pt x="1772980" y="1238850"/>
                  <a:pt x="1781462" y="1234997"/>
                </a:cubicBezTo>
                <a:cubicBezTo>
                  <a:pt x="1789945" y="1231143"/>
                  <a:pt x="1798428" y="1234997"/>
                  <a:pt x="1811151" y="1234997"/>
                </a:cubicBezTo>
                <a:cubicBezTo>
                  <a:pt x="1819634" y="1234997"/>
                  <a:pt x="1828115" y="1227289"/>
                  <a:pt x="1840840" y="1227289"/>
                </a:cubicBezTo>
                <a:cubicBezTo>
                  <a:pt x="1845081" y="1227289"/>
                  <a:pt x="1849323" y="1231143"/>
                  <a:pt x="1857805" y="1234997"/>
                </a:cubicBezTo>
                <a:cubicBezTo>
                  <a:pt x="1866287" y="1234997"/>
                  <a:pt x="1862047" y="1223437"/>
                  <a:pt x="1866287" y="1223437"/>
                </a:cubicBezTo>
                <a:cubicBezTo>
                  <a:pt x="1870528" y="1223437"/>
                  <a:pt x="1870528" y="1223437"/>
                  <a:pt x="1874770" y="1223437"/>
                </a:cubicBezTo>
                <a:cubicBezTo>
                  <a:pt x="1895976" y="1223437"/>
                  <a:pt x="1921423" y="1219583"/>
                  <a:pt x="1942630" y="1215730"/>
                </a:cubicBezTo>
                <a:cubicBezTo>
                  <a:pt x="1959595" y="1215730"/>
                  <a:pt x="1976561" y="1211876"/>
                  <a:pt x="1993525" y="1208023"/>
                </a:cubicBezTo>
                <a:cubicBezTo>
                  <a:pt x="2018973" y="1204169"/>
                  <a:pt x="2018973" y="1204169"/>
                  <a:pt x="2044420" y="1208023"/>
                </a:cubicBezTo>
                <a:cubicBezTo>
                  <a:pt x="2052903" y="1211876"/>
                  <a:pt x="2061386" y="1215730"/>
                  <a:pt x="2061386" y="1200316"/>
                </a:cubicBezTo>
                <a:cubicBezTo>
                  <a:pt x="2061386" y="1192609"/>
                  <a:pt x="2074109" y="1188756"/>
                  <a:pt x="2082592" y="1192609"/>
                </a:cubicBezTo>
                <a:cubicBezTo>
                  <a:pt x="2099556" y="1204169"/>
                  <a:pt x="2112281" y="1196463"/>
                  <a:pt x="2129246" y="1196463"/>
                </a:cubicBezTo>
                <a:cubicBezTo>
                  <a:pt x="2137728" y="1200316"/>
                  <a:pt x="2154694" y="1184902"/>
                  <a:pt x="2150452" y="1177196"/>
                </a:cubicBezTo>
                <a:cubicBezTo>
                  <a:pt x="2150452" y="1157928"/>
                  <a:pt x="2154694" y="1146368"/>
                  <a:pt x="2167417" y="1146368"/>
                </a:cubicBezTo>
                <a:cubicBezTo>
                  <a:pt x="2184382" y="1146368"/>
                  <a:pt x="2197106" y="1138661"/>
                  <a:pt x="2214071" y="1138661"/>
                </a:cubicBezTo>
                <a:cubicBezTo>
                  <a:pt x="2231036" y="1138661"/>
                  <a:pt x="2248002" y="1142515"/>
                  <a:pt x="2269207" y="1138661"/>
                </a:cubicBezTo>
                <a:cubicBezTo>
                  <a:pt x="2286172" y="1134808"/>
                  <a:pt x="2303138" y="1134808"/>
                  <a:pt x="2320102" y="1138661"/>
                </a:cubicBezTo>
                <a:cubicBezTo>
                  <a:pt x="2332827" y="1142515"/>
                  <a:pt x="2337068" y="1130955"/>
                  <a:pt x="2341308" y="1123248"/>
                </a:cubicBezTo>
                <a:cubicBezTo>
                  <a:pt x="2354033" y="1111687"/>
                  <a:pt x="2349791" y="1103981"/>
                  <a:pt x="2332827" y="1103981"/>
                </a:cubicBezTo>
                <a:cubicBezTo>
                  <a:pt x="2328585" y="1103981"/>
                  <a:pt x="2320102" y="1103981"/>
                  <a:pt x="2311621" y="1103981"/>
                </a:cubicBezTo>
                <a:cubicBezTo>
                  <a:pt x="2303138" y="1100127"/>
                  <a:pt x="2290413" y="1100127"/>
                  <a:pt x="2290413" y="1092420"/>
                </a:cubicBezTo>
                <a:cubicBezTo>
                  <a:pt x="2290413" y="1073153"/>
                  <a:pt x="2277689" y="1073153"/>
                  <a:pt x="2264966" y="1073153"/>
                </a:cubicBezTo>
                <a:cubicBezTo>
                  <a:pt x="2248002" y="1073153"/>
                  <a:pt x="2235277" y="1073153"/>
                  <a:pt x="2226794" y="1061593"/>
                </a:cubicBezTo>
                <a:cubicBezTo>
                  <a:pt x="2218313" y="1053886"/>
                  <a:pt x="2201347" y="1053886"/>
                  <a:pt x="2188623" y="1061593"/>
                </a:cubicBezTo>
                <a:cubicBezTo>
                  <a:pt x="2171658" y="1073153"/>
                  <a:pt x="2150452" y="1065445"/>
                  <a:pt x="2129246" y="1065445"/>
                </a:cubicBezTo>
                <a:cubicBezTo>
                  <a:pt x="2125005" y="1065445"/>
                  <a:pt x="2125005" y="1061593"/>
                  <a:pt x="2120763" y="1061593"/>
                </a:cubicBezTo>
                <a:cubicBezTo>
                  <a:pt x="2116522" y="1053886"/>
                  <a:pt x="2120763" y="1050032"/>
                  <a:pt x="2125005" y="1050032"/>
                </a:cubicBezTo>
                <a:cubicBezTo>
                  <a:pt x="2137728" y="1050032"/>
                  <a:pt x="2146211" y="1050032"/>
                  <a:pt x="2150452" y="1042326"/>
                </a:cubicBezTo>
                <a:cubicBezTo>
                  <a:pt x="2163175" y="1030765"/>
                  <a:pt x="2158934" y="1023059"/>
                  <a:pt x="2158934" y="1015352"/>
                </a:cubicBezTo>
                <a:cubicBezTo>
                  <a:pt x="2146211" y="1015352"/>
                  <a:pt x="2133488" y="1011498"/>
                  <a:pt x="2116522" y="1011498"/>
                </a:cubicBezTo>
                <a:cubicBezTo>
                  <a:pt x="2125005" y="1007645"/>
                  <a:pt x="2129246" y="1007645"/>
                  <a:pt x="2133488" y="1007645"/>
                </a:cubicBezTo>
                <a:cubicBezTo>
                  <a:pt x="2146211" y="1007645"/>
                  <a:pt x="2158934" y="1003791"/>
                  <a:pt x="2171658" y="1007645"/>
                </a:cubicBezTo>
                <a:cubicBezTo>
                  <a:pt x="2188623" y="1011498"/>
                  <a:pt x="2192865" y="999938"/>
                  <a:pt x="2209830" y="996085"/>
                </a:cubicBezTo>
                <a:cubicBezTo>
                  <a:pt x="2226794" y="992231"/>
                  <a:pt x="2226794" y="988378"/>
                  <a:pt x="2218313" y="972964"/>
                </a:cubicBezTo>
                <a:cubicBezTo>
                  <a:pt x="2214071" y="961404"/>
                  <a:pt x="2205588" y="957550"/>
                  <a:pt x="2197106" y="961404"/>
                </a:cubicBezTo>
                <a:cubicBezTo>
                  <a:pt x="2184382" y="969111"/>
                  <a:pt x="2171658" y="965257"/>
                  <a:pt x="2163175" y="965257"/>
                </a:cubicBezTo>
                <a:cubicBezTo>
                  <a:pt x="2137728" y="969111"/>
                  <a:pt x="2116522" y="961404"/>
                  <a:pt x="2091075" y="972964"/>
                </a:cubicBezTo>
                <a:cubicBezTo>
                  <a:pt x="2091075" y="972964"/>
                  <a:pt x="2086833" y="972964"/>
                  <a:pt x="2082592" y="969111"/>
                </a:cubicBezTo>
                <a:cubicBezTo>
                  <a:pt x="2061386" y="961404"/>
                  <a:pt x="2044420" y="961404"/>
                  <a:pt x="2023214" y="961404"/>
                </a:cubicBezTo>
                <a:cubicBezTo>
                  <a:pt x="1993525" y="957550"/>
                  <a:pt x="1963836" y="949844"/>
                  <a:pt x="1934148" y="953697"/>
                </a:cubicBezTo>
                <a:cubicBezTo>
                  <a:pt x="1934148" y="953697"/>
                  <a:pt x="1929906" y="953697"/>
                  <a:pt x="1929906" y="953697"/>
                </a:cubicBezTo>
                <a:cubicBezTo>
                  <a:pt x="1929906" y="949844"/>
                  <a:pt x="1929906" y="949844"/>
                  <a:pt x="1929906" y="949844"/>
                </a:cubicBezTo>
                <a:cubicBezTo>
                  <a:pt x="1929906" y="945990"/>
                  <a:pt x="1929906" y="942137"/>
                  <a:pt x="1934148" y="942137"/>
                </a:cubicBezTo>
                <a:cubicBezTo>
                  <a:pt x="1938389" y="942137"/>
                  <a:pt x="1942630" y="942137"/>
                  <a:pt x="1946872" y="942137"/>
                </a:cubicBezTo>
                <a:cubicBezTo>
                  <a:pt x="1972319" y="942137"/>
                  <a:pt x="1997767" y="942137"/>
                  <a:pt x="2023214" y="942137"/>
                </a:cubicBezTo>
                <a:cubicBezTo>
                  <a:pt x="2027455" y="942137"/>
                  <a:pt x="2035938" y="942137"/>
                  <a:pt x="2035938" y="934430"/>
                </a:cubicBezTo>
                <a:cubicBezTo>
                  <a:pt x="2031697" y="919016"/>
                  <a:pt x="2048661" y="919016"/>
                  <a:pt x="2057144" y="919016"/>
                </a:cubicBezTo>
                <a:cubicBezTo>
                  <a:pt x="2074109" y="919016"/>
                  <a:pt x="2091075" y="919016"/>
                  <a:pt x="2108039" y="919016"/>
                </a:cubicBezTo>
                <a:cubicBezTo>
                  <a:pt x="2120763" y="919016"/>
                  <a:pt x="2133488" y="915163"/>
                  <a:pt x="2146211" y="911309"/>
                </a:cubicBezTo>
                <a:cubicBezTo>
                  <a:pt x="2141969" y="903603"/>
                  <a:pt x="2133488" y="899749"/>
                  <a:pt x="2125005" y="899749"/>
                </a:cubicBezTo>
                <a:cubicBezTo>
                  <a:pt x="2091075" y="899749"/>
                  <a:pt x="2057144" y="907456"/>
                  <a:pt x="2023214" y="895896"/>
                </a:cubicBezTo>
                <a:lnTo>
                  <a:pt x="1996126" y="895896"/>
                </a:lnTo>
                <a:lnTo>
                  <a:pt x="2045854" y="894979"/>
                </a:lnTo>
                <a:cubicBezTo>
                  <a:pt x="2063873" y="894281"/>
                  <a:pt x="2081894" y="893723"/>
                  <a:pt x="2098853" y="894840"/>
                </a:cubicBezTo>
                <a:cubicBezTo>
                  <a:pt x="2141252" y="897072"/>
                  <a:pt x="2187892" y="894840"/>
                  <a:pt x="2230293" y="901537"/>
                </a:cubicBezTo>
                <a:cubicBezTo>
                  <a:pt x="2238772" y="902654"/>
                  <a:pt x="2247252" y="901537"/>
                  <a:pt x="2255732" y="902654"/>
                </a:cubicBezTo>
                <a:cubicBezTo>
                  <a:pt x="2268452" y="902654"/>
                  <a:pt x="2272692" y="899305"/>
                  <a:pt x="2276933" y="897072"/>
                </a:cubicBezTo>
                <a:cubicBezTo>
                  <a:pt x="2281172" y="897072"/>
                  <a:pt x="2272692" y="894840"/>
                  <a:pt x="2264213" y="894840"/>
                </a:cubicBezTo>
                <a:cubicBezTo>
                  <a:pt x="2255732" y="894840"/>
                  <a:pt x="2255732" y="892607"/>
                  <a:pt x="2259971" y="891491"/>
                </a:cubicBezTo>
                <a:cubicBezTo>
                  <a:pt x="2259971" y="890374"/>
                  <a:pt x="2268452" y="890374"/>
                  <a:pt x="2272692" y="890374"/>
                </a:cubicBezTo>
                <a:cubicBezTo>
                  <a:pt x="2293892" y="893723"/>
                  <a:pt x="2319331" y="892607"/>
                  <a:pt x="2332052" y="899305"/>
                </a:cubicBezTo>
                <a:cubicBezTo>
                  <a:pt x="2349012" y="900421"/>
                  <a:pt x="2357493" y="903770"/>
                  <a:pt x="2374451" y="903770"/>
                </a:cubicBezTo>
                <a:cubicBezTo>
                  <a:pt x="2387171" y="903770"/>
                  <a:pt x="2399891" y="904886"/>
                  <a:pt x="2408372" y="900421"/>
                </a:cubicBezTo>
                <a:cubicBezTo>
                  <a:pt x="2412611" y="897072"/>
                  <a:pt x="2429572" y="897072"/>
                  <a:pt x="2438051" y="894840"/>
                </a:cubicBezTo>
                <a:cubicBezTo>
                  <a:pt x="2446531" y="893723"/>
                  <a:pt x="2450771" y="897072"/>
                  <a:pt x="2463491" y="897072"/>
                </a:cubicBezTo>
                <a:cubicBezTo>
                  <a:pt x="2467731" y="897072"/>
                  <a:pt x="2467731" y="899305"/>
                  <a:pt x="2463491" y="899305"/>
                </a:cubicBezTo>
                <a:cubicBezTo>
                  <a:pt x="2455011" y="900421"/>
                  <a:pt x="2450771" y="901537"/>
                  <a:pt x="2442292" y="902654"/>
                </a:cubicBezTo>
                <a:cubicBezTo>
                  <a:pt x="2438051" y="902654"/>
                  <a:pt x="2433811" y="902654"/>
                  <a:pt x="2433811" y="904886"/>
                </a:cubicBezTo>
                <a:cubicBezTo>
                  <a:pt x="2433811" y="906003"/>
                  <a:pt x="2442292" y="906003"/>
                  <a:pt x="2446531" y="906003"/>
                </a:cubicBezTo>
                <a:cubicBezTo>
                  <a:pt x="2493171" y="906003"/>
                  <a:pt x="2544051" y="907119"/>
                  <a:pt x="2590691" y="906003"/>
                </a:cubicBezTo>
                <a:cubicBezTo>
                  <a:pt x="2641571" y="903770"/>
                  <a:pt x="2692450" y="904886"/>
                  <a:pt x="2743330" y="903770"/>
                </a:cubicBezTo>
                <a:cubicBezTo>
                  <a:pt x="2751810" y="903770"/>
                  <a:pt x="2756050" y="904886"/>
                  <a:pt x="2760290" y="902654"/>
                </a:cubicBezTo>
                <a:cubicBezTo>
                  <a:pt x="2760290" y="900421"/>
                  <a:pt x="2751810" y="898188"/>
                  <a:pt x="2747570" y="898188"/>
                </a:cubicBezTo>
                <a:cubicBezTo>
                  <a:pt x="2734850" y="898188"/>
                  <a:pt x="2722131" y="897072"/>
                  <a:pt x="2709410" y="899305"/>
                </a:cubicBezTo>
                <a:cubicBezTo>
                  <a:pt x="2688211" y="901537"/>
                  <a:pt x="2662770" y="899305"/>
                  <a:pt x="2641571" y="900421"/>
                </a:cubicBezTo>
                <a:cubicBezTo>
                  <a:pt x="2628851" y="897072"/>
                  <a:pt x="2616130" y="898188"/>
                  <a:pt x="2607651" y="898188"/>
                </a:cubicBezTo>
                <a:cubicBezTo>
                  <a:pt x="2590691" y="898188"/>
                  <a:pt x="2577971" y="898188"/>
                  <a:pt x="2573731" y="893723"/>
                </a:cubicBezTo>
                <a:cubicBezTo>
                  <a:pt x="2573731" y="891491"/>
                  <a:pt x="2565251" y="890374"/>
                  <a:pt x="2561011" y="889258"/>
                </a:cubicBezTo>
                <a:cubicBezTo>
                  <a:pt x="2565251" y="887026"/>
                  <a:pt x="2577971" y="889258"/>
                  <a:pt x="2582211" y="888142"/>
                </a:cubicBezTo>
                <a:cubicBezTo>
                  <a:pt x="2624611" y="888142"/>
                  <a:pt x="2662770" y="888142"/>
                  <a:pt x="2700930" y="888142"/>
                </a:cubicBezTo>
                <a:cubicBezTo>
                  <a:pt x="2726370" y="888142"/>
                  <a:pt x="2747570" y="889258"/>
                  <a:pt x="2773010" y="887026"/>
                </a:cubicBezTo>
                <a:cubicBezTo>
                  <a:pt x="2789970" y="884793"/>
                  <a:pt x="2806930" y="883677"/>
                  <a:pt x="2828130" y="884793"/>
                </a:cubicBezTo>
                <a:cubicBezTo>
                  <a:pt x="2836610" y="884793"/>
                  <a:pt x="2840850" y="883677"/>
                  <a:pt x="2845090" y="882560"/>
                </a:cubicBezTo>
                <a:cubicBezTo>
                  <a:pt x="2849329" y="881444"/>
                  <a:pt x="2849329" y="880328"/>
                  <a:pt x="2845090" y="879211"/>
                </a:cubicBezTo>
                <a:cubicBezTo>
                  <a:pt x="2836610" y="876979"/>
                  <a:pt x="2832369" y="874746"/>
                  <a:pt x="2815409" y="874746"/>
                </a:cubicBezTo>
                <a:cubicBezTo>
                  <a:pt x="2802689" y="875863"/>
                  <a:pt x="2789970" y="874746"/>
                  <a:pt x="2768769" y="874746"/>
                </a:cubicBezTo>
                <a:cubicBezTo>
                  <a:pt x="2785729" y="872514"/>
                  <a:pt x="2794210" y="873630"/>
                  <a:pt x="2806930" y="873630"/>
                </a:cubicBezTo>
                <a:cubicBezTo>
                  <a:pt x="2836610" y="872514"/>
                  <a:pt x="2866289" y="872514"/>
                  <a:pt x="2895969" y="873630"/>
                </a:cubicBezTo>
                <a:cubicBezTo>
                  <a:pt x="2904450" y="873630"/>
                  <a:pt x="2908689" y="871397"/>
                  <a:pt x="2908689" y="870281"/>
                </a:cubicBezTo>
                <a:cubicBezTo>
                  <a:pt x="2908689" y="868048"/>
                  <a:pt x="2904450" y="866932"/>
                  <a:pt x="2895969" y="866932"/>
                </a:cubicBezTo>
                <a:cubicBezTo>
                  <a:pt x="2883249" y="866932"/>
                  <a:pt x="2866289" y="868048"/>
                  <a:pt x="2857810" y="866932"/>
                </a:cubicBezTo>
                <a:cubicBezTo>
                  <a:pt x="2845090" y="864700"/>
                  <a:pt x="2832369" y="866932"/>
                  <a:pt x="2819649" y="863583"/>
                </a:cubicBezTo>
                <a:cubicBezTo>
                  <a:pt x="2815409" y="862467"/>
                  <a:pt x="2798450" y="863583"/>
                  <a:pt x="2789970" y="863583"/>
                </a:cubicBezTo>
                <a:cubicBezTo>
                  <a:pt x="2794210" y="860234"/>
                  <a:pt x="2802689" y="861351"/>
                  <a:pt x="2806930" y="861351"/>
                </a:cubicBezTo>
                <a:cubicBezTo>
                  <a:pt x="2845090" y="861351"/>
                  <a:pt x="2879009" y="861351"/>
                  <a:pt x="2912929" y="861351"/>
                </a:cubicBezTo>
                <a:cubicBezTo>
                  <a:pt x="2921410" y="861351"/>
                  <a:pt x="2929889" y="862467"/>
                  <a:pt x="2929889" y="860234"/>
                </a:cubicBezTo>
                <a:cubicBezTo>
                  <a:pt x="2929889" y="856885"/>
                  <a:pt x="2921410" y="856885"/>
                  <a:pt x="2917169" y="858002"/>
                </a:cubicBezTo>
                <a:cubicBezTo>
                  <a:pt x="2891729" y="858002"/>
                  <a:pt x="2870530" y="854653"/>
                  <a:pt x="2849329" y="853537"/>
                </a:cubicBezTo>
                <a:cubicBezTo>
                  <a:pt x="2870530" y="853537"/>
                  <a:pt x="2891729" y="853537"/>
                  <a:pt x="2912929" y="853537"/>
                </a:cubicBezTo>
                <a:cubicBezTo>
                  <a:pt x="2917169" y="853537"/>
                  <a:pt x="2921410" y="853537"/>
                  <a:pt x="2921410" y="851304"/>
                </a:cubicBezTo>
                <a:cubicBezTo>
                  <a:pt x="2921410" y="850188"/>
                  <a:pt x="2921410" y="847955"/>
                  <a:pt x="2917169" y="847955"/>
                </a:cubicBezTo>
                <a:cubicBezTo>
                  <a:pt x="2908689" y="849071"/>
                  <a:pt x="2904450" y="844606"/>
                  <a:pt x="2895969" y="845722"/>
                </a:cubicBezTo>
                <a:cubicBezTo>
                  <a:pt x="2891729" y="846839"/>
                  <a:pt x="2883249" y="845722"/>
                  <a:pt x="2879009" y="845722"/>
                </a:cubicBezTo>
                <a:cubicBezTo>
                  <a:pt x="2840850" y="846839"/>
                  <a:pt x="2802689" y="844606"/>
                  <a:pt x="2768769" y="843490"/>
                </a:cubicBezTo>
                <a:cubicBezTo>
                  <a:pt x="2773010" y="841257"/>
                  <a:pt x="2781490" y="841257"/>
                  <a:pt x="2785729" y="842374"/>
                </a:cubicBezTo>
                <a:cubicBezTo>
                  <a:pt x="2802689" y="843490"/>
                  <a:pt x="2819649" y="839025"/>
                  <a:pt x="2840850" y="841257"/>
                </a:cubicBezTo>
                <a:cubicBezTo>
                  <a:pt x="2857810" y="843490"/>
                  <a:pt x="2879009" y="842374"/>
                  <a:pt x="2895969" y="842374"/>
                </a:cubicBezTo>
                <a:cubicBezTo>
                  <a:pt x="2904450" y="842374"/>
                  <a:pt x="2908689" y="842374"/>
                  <a:pt x="2917169" y="842374"/>
                </a:cubicBezTo>
                <a:cubicBezTo>
                  <a:pt x="2921410" y="841257"/>
                  <a:pt x="2921410" y="840141"/>
                  <a:pt x="2921410" y="839025"/>
                </a:cubicBezTo>
                <a:cubicBezTo>
                  <a:pt x="2917169" y="837908"/>
                  <a:pt x="2912929" y="835676"/>
                  <a:pt x="2904450" y="835676"/>
                </a:cubicBezTo>
                <a:cubicBezTo>
                  <a:pt x="2891729" y="836792"/>
                  <a:pt x="2879009" y="836792"/>
                  <a:pt x="2866289" y="836792"/>
                </a:cubicBezTo>
                <a:cubicBezTo>
                  <a:pt x="2849329" y="836792"/>
                  <a:pt x="2832369" y="836792"/>
                  <a:pt x="2815409" y="836792"/>
                </a:cubicBezTo>
                <a:cubicBezTo>
                  <a:pt x="2802689" y="832327"/>
                  <a:pt x="2781490" y="836792"/>
                  <a:pt x="2768769" y="832327"/>
                </a:cubicBezTo>
                <a:cubicBezTo>
                  <a:pt x="2751810" y="833443"/>
                  <a:pt x="2739090" y="830094"/>
                  <a:pt x="2722131" y="830094"/>
                </a:cubicBezTo>
                <a:cubicBezTo>
                  <a:pt x="2709410" y="830094"/>
                  <a:pt x="2705171" y="828978"/>
                  <a:pt x="2700930" y="827862"/>
                </a:cubicBezTo>
                <a:cubicBezTo>
                  <a:pt x="2705171" y="826745"/>
                  <a:pt x="2705171" y="824513"/>
                  <a:pt x="2709410" y="823396"/>
                </a:cubicBezTo>
                <a:cubicBezTo>
                  <a:pt x="2709410" y="822280"/>
                  <a:pt x="2717890" y="822280"/>
                  <a:pt x="2722131" y="822280"/>
                </a:cubicBezTo>
                <a:cubicBezTo>
                  <a:pt x="2756050" y="822280"/>
                  <a:pt x="2789970" y="822280"/>
                  <a:pt x="2823890" y="822280"/>
                </a:cubicBezTo>
                <a:cubicBezTo>
                  <a:pt x="2828130" y="822280"/>
                  <a:pt x="2832369" y="823396"/>
                  <a:pt x="2832369" y="821164"/>
                </a:cubicBezTo>
                <a:cubicBezTo>
                  <a:pt x="2832369" y="820048"/>
                  <a:pt x="2828130" y="818931"/>
                  <a:pt x="2823890" y="818931"/>
                </a:cubicBezTo>
                <a:cubicBezTo>
                  <a:pt x="2811170" y="815582"/>
                  <a:pt x="2794210" y="816699"/>
                  <a:pt x="2777250" y="816699"/>
                </a:cubicBezTo>
                <a:cubicBezTo>
                  <a:pt x="2764530" y="816699"/>
                  <a:pt x="2760290" y="817815"/>
                  <a:pt x="2760290" y="813350"/>
                </a:cubicBezTo>
                <a:cubicBezTo>
                  <a:pt x="2756050" y="808885"/>
                  <a:pt x="2739090" y="807768"/>
                  <a:pt x="2726370" y="807768"/>
                </a:cubicBezTo>
                <a:cubicBezTo>
                  <a:pt x="2722131" y="806652"/>
                  <a:pt x="2713650" y="806652"/>
                  <a:pt x="2705171" y="806652"/>
                </a:cubicBezTo>
                <a:cubicBezTo>
                  <a:pt x="2713650" y="806652"/>
                  <a:pt x="2705171" y="806652"/>
                  <a:pt x="2709410" y="805536"/>
                </a:cubicBezTo>
                <a:cubicBezTo>
                  <a:pt x="2768769" y="805536"/>
                  <a:pt x="2823890" y="805536"/>
                  <a:pt x="2879009" y="805536"/>
                </a:cubicBezTo>
                <a:cubicBezTo>
                  <a:pt x="2883249" y="805536"/>
                  <a:pt x="2883249" y="804419"/>
                  <a:pt x="2883249" y="804419"/>
                </a:cubicBezTo>
                <a:cubicBezTo>
                  <a:pt x="2874770" y="801071"/>
                  <a:pt x="2853570" y="802187"/>
                  <a:pt x="2840850" y="801071"/>
                </a:cubicBezTo>
                <a:cubicBezTo>
                  <a:pt x="2849329" y="796605"/>
                  <a:pt x="2866289" y="795489"/>
                  <a:pt x="2874770" y="793256"/>
                </a:cubicBezTo>
                <a:cubicBezTo>
                  <a:pt x="2887490" y="789908"/>
                  <a:pt x="2887490" y="789908"/>
                  <a:pt x="2874770" y="785442"/>
                </a:cubicBezTo>
                <a:cubicBezTo>
                  <a:pt x="2870530" y="785442"/>
                  <a:pt x="2870530" y="785442"/>
                  <a:pt x="2870530" y="785442"/>
                </a:cubicBezTo>
                <a:cubicBezTo>
                  <a:pt x="2870530" y="784326"/>
                  <a:pt x="2866289" y="782093"/>
                  <a:pt x="2870530" y="782093"/>
                </a:cubicBezTo>
                <a:cubicBezTo>
                  <a:pt x="2891729" y="780977"/>
                  <a:pt x="2879009" y="779861"/>
                  <a:pt x="2874770" y="777628"/>
                </a:cubicBezTo>
                <a:cubicBezTo>
                  <a:pt x="2866289" y="775396"/>
                  <a:pt x="2866289" y="775396"/>
                  <a:pt x="2879009" y="774279"/>
                </a:cubicBezTo>
                <a:cubicBezTo>
                  <a:pt x="2887490" y="774279"/>
                  <a:pt x="2891729" y="774279"/>
                  <a:pt x="2891729" y="772047"/>
                </a:cubicBezTo>
                <a:cubicBezTo>
                  <a:pt x="2891729" y="769814"/>
                  <a:pt x="2891729" y="768698"/>
                  <a:pt x="2879009" y="768698"/>
                </a:cubicBezTo>
                <a:cubicBezTo>
                  <a:pt x="2862049" y="767582"/>
                  <a:pt x="2845090" y="765349"/>
                  <a:pt x="2828130" y="764233"/>
                </a:cubicBezTo>
                <a:cubicBezTo>
                  <a:pt x="2815409" y="763116"/>
                  <a:pt x="2806930" y="760884"/>
                  <a:pt x="2794210" y="758651"/>
                </a:cubicBezTo>
                <a:cubicBezTo>
                  <a:pt x="2789970" y="758651"/>
                  <a:pt x="2781490" y="758651"/>
                  <a:pt x="2773010" y="758651"/>
                </a:cubicBezTo>
                <a:cubicBezTo>
                  <a:pt x="2760290" y="758651"/>
                  <a:pt x="2743330" y="758651"/>
                  <a:pt x="2730610" y="758651"/>
                </a:cubicBezTo>
                <a:cubicBezTo>
                  <a:pt x="2717890" y="758651"/>
                  <a:pt x="2700930" y="758651"/>
                  <a:pt x="2688211" y="758651"/>
                </a:cubicBezTo>
                <a:cubicBezTo>
                  <a:pt x="2688211" y="758651"/>
                  <a:pt x="2688211" y="757535"/>
                  <a:pt x="2683970" y="757535"/>
                </a:cubicBezTo>
                <a:cubicBezTo>
                  <a:pt x="2683970" y="756419"/>
                  <a:pt x="2688211" y="755302"/>
                  <a:pt x="2688211" y="755302"/>
                </a:cubicBezTo>
                <a:cubicBezTo>
                  <a:pt x="2700930" y="754186"/>
                  <a:pt x="2717890" y="755302"/>
                  <a:pt x="2730610" y="755302"/>
                </a:cubicBezTo>
                <a:cubicBezTo>
                  <a:pt x="2734850" y="754186"/>
                  <a:pt x="2739090" y="755302"/>
                  <a:pt x="2743330" y="754186"/>
                </a:cubicBezTo>
                <a:cubicBezTo>
                  <a:pt x="2743330" y="753070"/>
                  <a:pt x="2743330" y="751953"/>
                  <a:pt x="2743330" y="751953"/>
                </a:cubicBezTo>
                <a:cubicBezTo>
                  <a:pt x="2722131" y="750837"/>
                  <a:pt x="2730610" y="746372"/>
                  <a:pt x="2730610" y="743023"/>
                </a:cubicBezTo>
                <a:cubicBezTo>
                  <a:pt x="2726370" y="743023"/>
                  <a:pt x="2722131" y="743023"/>
                  <a:pt x="2717890" y="743023"/>
                </a:cubicBezTo>
                <a:cubicBezTo>
                  <a:pt x="2696690" y="743023"/>
                  <a:pt x="2671251" y="743023"/>
                  <a:pt x="2650050" y="740790"/>
                </a:cubicBezTo>
                <a:cubicBezTo>
                  <a:pt x="2628851" y="739674"/>
                  <a:pt x="2607651" y="738558"/>
                  <a:pt x="2577971" y="739674"/>
                </a:cubicBezTo>
                <a:cubicBezTo>
                  <a:pt x="2599171" y="736325"/>
                  <a:pt x="2616130" y="735209"/>
                  <a:pt x="2633090" y="735209"/>
                </a:cubicBezTo>
                <a:cubicBezTo>
                  <a:pt x="2658531" y="735209"/>
                  <a:pt x="2679730" y="734093"/>
                  <a:pt x="2705171" y="735209"/>
                </a:cubicBezTo>
                <a:cubicBezTo>
                  <a:pt x="2722131" y="736325"/>
                  <a:pt x="2739090" y="737442"/>
                  <a:pt x="2756050" y="737442"/>
                </a:cubicBezTo>
                <a:cubicBezTo>
                  <a:pt x="2760290" y="737442"/>
                  <a:pt x="2764530" y="737442"/>
                  <a:pt x="2768769" y="735209"/>
                </a:cubicBezTo>
                <a:cubicBezTo>
                  <a:pt x="2768769" y="734093"/>
                  <a:pt x="2760290" y="734093"/>
                  <a:pt x="2760290" y="732976"/>
                </a:cubicBezTo>
                <a:cubicBezTo>
                  <a:pt x="2751810" y="730744"/>
                  <a:pt x="2739090" y="731860"/>
                  <a:pt x="2726370" y="729627"/>
                </a:cubicBezTo>
                <a:cubicBezTo>
                  <a:pt x="2756050" y="729627"/>
                  <a:pt x="2777250" y="729627"/>
                  <a:pt x="2802689" y="729627"/>
                </a:cubicBezTo>
                <a:cubicBezTo>
                  <a:pt x="2819649" y="729627"/>
                  <a:pt x="2832369" y="728511"/>
                  <a:pt x="2849329" y="727395"/>
                </a:cubicBezTo>
                <a:cubicBezTo>
                  <a:pt x="2857810" y="727395"/>
                  <a:pt x="2862049" y="725162"/>
                  <a:pt x="2862049" y="722930"/>
                </a:cubicBezTo>
                <a:cubicBezTo>
                  <a:pt x="2862049" y="720697"/>
                  <a:pt x="2853570" y="719581"/>
                  <a:pt x="2840850" y="719581"/>
                </a:cubicBezTo>
                <a:cubicBezTo>
                  <a:pt x="2832369" y="720697"/>
                  <a:pt x="2819649" y="718464"/>
                  <a:pt x="2806930" y="721813"/>
                </a:cubicBezTo>
                <a:cubicBezTo>
                  <a:pt x="2802689" y="722930"/>
                  <a:pt x="2789970" y="721813"/>
                  <a:pt x="2785729" y="721813"/>
                </a:cubicBezTo>
                <a:cubicBezTo>
                  <a:pt x="2756050" y="718464"/>
                  <a:pt x="2726370" y="715116"/>
                  <a:pt x="2692450" y="716232"/>
                </a:cubicBezTo>
                <a:cubicBezTo>
                  <a:pt x="2688211" y="716232"/>
                  <a:pt x="2683970" y="715116"/>
                  <a:pt x="2683970" y="713999"/>
                </a:cubicBezTo>
                <a:cubicBezTo>
                  <a:pt x="2683970" y="712883"/>
                  <a:pt x="2688211" y="711767"/>
                  <a:pt x="2692450" y="711767"/>
                </a:cubicBezTo>
                <a:cubicBezTo>
                  <a:pt x="2717890" y="712883"/>
                  <a:pt x="2734850" y="710650"/>
                  <a:pt x="2751810" y="706185"/>
                </a:cubicBezTo>
                <a:cubicBezTo>
                  <a:pt x="2756050" y="703953"/>
                  <a:pt x="2751810" y="702836"/>
                  <a:pt x="2743330" y="701720"/>
                </a:cubicBezTo>
                <a:cubicBezTo>
                  <a:pt x="2734850" y="700604"/>
                  <a:pt x="2734850" y="700604"/>
                  <a:pt x="2743330" y="698371"/>
                </a:cubicBezTo>
                <a:cubicBezTo>
                  <a:pt x="2756050" y="696138"/>
                  <a:pt x="2756050" y="696138"/>
                  <a:pt x="2743330" y="695022"/>
                </a:cubicBezTo>
                <a:cubicBezTo>
                  <a:pt x="2722131" y="691673"/>
                  <a:pt x="2700930" y="691673"/>
                  <a:pt x="2679730" y="692790"/>
                </a:cubicBezTo>
                <a:cubicBezTo>
                  <a:pt x="2662770" y="695022"/>
                  <a:pt x="2641571" y="693906"/>
                  <a:pt x="2628851" y="698371"/>
                </a:cubicBezTo>
                <a:cubicBezTo>
                  <a:pt x="2620370" y="697255"/>
                  <a:pt x="2611891" y="700604"/>
                  <a:pt x="2603410" y="700604"/>
                </a:cubicBezTo>
                <a:cubicBezTo>
                  <a:pt x="2586450" y="700604"/>
                  <a:pt x="2565251" y="700604"/>
                  <a:pt x="2539810" y="700604"/>
                </a:cubicBezTo>
                <a:cubicBezTo>
                  <a:pt x="2565251" y="693906"/>
                  <a:pt x="2590691" y="691673"/>
                  <a:pt x="2616130" y="689441"/>
                </a:cubicBezTo>
                <a:cubicBezTo>
                  <a:pt x="2641571" y="687208"/>
                  <a:pt x="2667010" y="682743"/>
                  <a:pt x="2692450" y="680510"/>
                </a:cubicBezTo>
                <a:cubicBezTo>
                  <a:pt x="2675491" y="674929"/>
                  <a:pt x="2650050" y="678278"/>
                  <a:pt x="2628851" y="677161"/>
                </a:cubicBezTo>
                <a:cubicBezTo>
                  <a:pt x="2624611" y="676045"/>
                  <a:pt x="2628851" y="676045"/>
                  <a:pt x="2633090" y="674929"/>
                </a:cubicBezTo>
                <a:cubicBezTo>
                  <a:pt x="2645810" y="670464"/>
                  <a:pt x="2641571" y="669347"/>
                  <a:pt x="2624611" y="667115"/>
                </a:cubicBezTo>
                <a:cubicBezTo>
                  <a:pt x="2590691" y="663766"/>
                  <a:pt x="2556771" y="662650"/>
                  <a:pt x="2522850" y="663766"/>
                </a:cubicBezTo>
                <a:cubicBezTo>
                  <a:pt x="2471971" y="665998"/>
                  <a:pt x="2421091" y="664882"/>
                  <a:pt x="2374451" y="671580"/>
                </a:cubicBezTo>
                <a:cubicBezTo>
                  <a:pt x="2349012" y="670464"/>
                  <a:pt x="2327812" y="673812"/>
                  <a:pt x="2306611" y="673812"/>
                </a:cubicBezTo>
                <a:cubicBezTo>
                  <a:pt x="2285412" y="672696"/>
                  <a:pt x="2264213" y="671580"/>
                  <a:pt x="2243013" y="674929"/>
                </a:cubicBezTo>
                <a:cubicBezTo>
                  <a:pt x="2238772" y="676045"/>
                  <a:pt x="2226052" y="676045"/>
                  <a:pt x="2230293" y="672696"/>
                </a:cubicBezTo>
                <a:cubicBezTo>
                  <a:pt x="2230293" y="670464"/>
                  <a:pt x="2230293" y="669347"/>
                  <a:pt x="2221812" y="669347"/>
                </a:cubicBezTo>
                <a:cubicBezTo>
                  <a:pt x="2200612" y="670464"/>
                  <a:pt x="2183653" y="667115"/>
                  <a:pt x="2166692" y="670464"/>
                </a:cubicBezTo>
                <a:cubicBezTo>
                  <a:pt x="2162453" y="671580"/>
                  <a:pt x="2158212" y="671580"/>
                  <a:pt x="2153972" y="670464"/>
                </a:cubicBezTo>
                <a:cubicBezTo>
                  <a:pt x="2145493" y="669347"/>
                  <a:pt x="2137013" y="668231"/>
                  <a:pt x="2124293" y="665998"/>
                </a:cubicBezTo>
                <a:cubicBezTo>
                  <a:pt x="2145493" y="665998"/>
                  <a:pt x="2162453" y="662650"/>
                  <a:pt x="2183653" y="663766"/>
                </a:cubicBezTo>
                <a:cubicBezTo>
                  <a:pt x="2200612" y="663766"/>
                  <a:pt x="2217573" y="660417"/>
                  <a:pt x="2234532" y="661533"/>
                </a:cubicBezTo>
                <a:cubicBezTo>
                  <a:pt x="2251492" y="658184"/>
                  <a:pt x="2272692" y="661533"/>
                  <a:pt x="2289652" y="658184"/>
                </a:cubicBezTo>
                <a:cubicBezTo>
                  <a:pt x="2293892" y="657068"/>
                  <a:pt x="2302372" y="658184"/>
                  <a:pt x="2302372" y="655952"/>
                </a:cubicBezTo>
                <a:cubicBezTo>
                  <a:pt x="2302372" y="653719"/>
                  <a:pt x="2293892" y="652603"/>
                  <a:pt x="2289652" y="652603"/>
                </a:cubicBezTo>
                <a:cubicBezTo>
                  <a:pt x="2285412" y="651487"/>
                  <a:pt x="2276933" y="651487"/>
                  <a:pt x="2272692" y="651487"/>
                </a:cubicBezTo>
                <a:cubicBezTo>
                  <a:pt x="2243013" y="651487"/>
                  <a:pt x="2213332" y="651487"/>
                  <a:pt x="2179413" y="651487"/>
                </a:cubicBezTo>
                <a:cubicBezTo>
                  <a:pt x="2162453" y="651487"/>
                  <a:pt x="2149733" y="651487"/>
                  <a:pt x="2132773" y="650370"/>
                </a:cubicBezTo>
                <a:cubicBezTo>
                  <a:pt x="2115813" y="648138"/>
                  <a:pt x="2098853" y="651487"/>
                  <a:pt x="2081893" y="648138"/>
                </a:cubicBezTo>
                <a:cubicBezTo>
                  <a:pt x="2081893" y="648138"/>
                  <a:pt x="2077654" y="648138"/>
                  <a:pt x="2077654" y="648138"/>
                </a:cubicBezTo>
                <a:cubicBezTo>
                  <a:pt x="2056453" y="649254"/>
                  <a:pt x="2039493" y="650370"/>
                  <a:pt x="2026773" y="644789"/>
                </a:cubicBezTo>
                <a:cubicBezTo>
                  <a:pt x="2026773" y="643672"/>
                  <a:pt x="2018294" y="644789"/>
                  <a:pt x="2014053" y="643672"/>
                </a:cubicBezTo>
                <a:cubicBezTo>
                  <a:pt x="1975893" y="643672"/>
                  <a:pt x="1933494" y="642556"/>
                  <a:pt x="1895333" y="644789"/>
                </a:cubicBezTo>
                <a:cubicBezTo>
                  <a:pt x="1840214" y="647021"/>
                  <a:pt x="1789334" y="645905"/>
                  <a:pt x="1738455" y="645905"/>
                </a:cubicBezTo>
                <a:cubicBezTo>
                  <a:pt x="1683335" y="645905"/>
                  <a:pt x="1632456" y="645905"/>
                  <a:pt x="1577335" y="645905"/>
                </a:cubicBezTo>
                <a:cubicBezTo>
                  <a:pt x="1551896" y="645905"/>
                  <a:pt x="1526456" y="647021"/>
                  <a:pt x="1505256" y="649254"/>
                </a:cubicBezTo>
                <a:cubicBezTo>
                  <a:pt x="1484055" y="651487"/>
                  <a:pt x="1471336" y="647021"/>
                  <a:pt x="1450135" y="648138"/>
                </a:cubicBezTo>
                <a:cubicBezTo>
                  <a:pt x="1441656" y="644789"/>
                  <a:pt x="1428935" y="645905"/>
                  <a:pt x="1420457" y="645905"/>
                </a:cubicBezTo>
                <a:cubicBezTo>
                  <a:pt x="1390776" y="647021"/>
                  <a:pt x="1361096" y="644789"/>
                  <a:pt x="1331416" y="648138"/>
                </a:cubicBezTo>
                <a:cubicBezTo>
                  <a:pt x="1322936" y="649254"/>
                  <a:pt x="1310216" y="648138"/>
                  <a:pt x="1297496" y="648138"/>
                </a:cubicBezTo>
                <a:cubicBezTo>
                  <a:pt x="1289017" y="648138"/>
                  <a:pt x="1284776" y="648138"/>
                  <a:pt x="1284776" y="645905"/>
                </a:cubicBezTo>
                <a:cubicBezTo>
                  <a:pt x="1284776" y="643672"/>
                  <a:pt x="1284776" y="641440"/>
                  <a:pt x="1293257" y="642556"/>
                </a:cubicBezTo>
                <a:lnTo>
                  <a:pt x="1294046" y="642417"/>
                </a:lnTo>
                <a:lnTo>
                  <a:pt x="1318817" y="640107"/>
                </a:lnTo>
                <a:cubicBezTo>
                  <a:pt x="1335777" y="636311"/>
                  <a:pt x="1348497" y="636311"/>
                  <a:pt x="1365457" y="636311"/>
                </a:cubicBezTo>
                <a:cubicBezTo>
                  <a:pt x="1399376" y="636311"/>
                  <a:pt x="1429056" y="636311"/>
                  <a:pt x="1458737" y="636311"/>
                </a:cubicBezTo>
                <a:cubicBezTo>
                  <a:pt x="1462976" y="636311"/>
                  <a:pt x="1471456" y="636311"/>
                  <a:pt x="1475696" y="632514"/>
                </a:cubicBezTo>
                <a:cubicBezTo>
                  <a:pt x="1479936" y="632514"/>
                  <a:pt x="1488417" y="628718"/>
                  <a:pt x="1488417" y="621125"/>
                </a:cubicBezTo>
                <a:cubicBezTo>
                  <a:pt x="1488417" y="613532"/>
                  <a:pt x="1479936" y="617328"/>
                  <a:pt x="1475696" y="613532"/>
                </a:cubicBezTo>
                <a:cubicBezTo>
                  <a:pt x="1458737" y="602142"/>
                  <a:pt x="1437536" y="613532"/>
                  <a:pt x="1420576" y="602142"/>
                </a:cubicBezTo>
                <a:cubicBezTo>
                  <a:pt x="1403616" y="605939"/>
                  <a:pt x="1386656" y="594549"/>
                  <a:pt x="1369696" y="594549"/>
                </a:cubicBezTo>
                <a:cubicBezTo>
                  <a:pt x="1348497" y="598346"/>
                  <a:pt x="1331537" y="586956"/>
                  <a:pt x="1310337" y="586956"/>
                </a:cubicBezTo>
                <a:cubicBezTo>
                  <a:pt x="1323056" y="579364"/>
                  <a:pt x="1331537" y="575567"/>
                  <a:pt x="1340016" y="571771"/>
                </a:cubicBezTo>
                <a:cubicBezTo>
                  <a:pt x="1344257" y="567974"/>
                  <a:pt x="1348497" y="567974"/>
                  <a:pt x="1352736" y="571771"/>
                </a:cubicBezTo>
                <a:cubicBezTo>
                  <a:pt x="1369696" y="583160"/>
                  <a:pt x="1386656" y="571771"/>
                  <a:pt x="1407857" y="575567"/>
                </a:cubicBezTo>
                <a:cubicBezTo>
                  <a:pt x="1416336" y="575567"/>
                  <a:pt x="1416336" y="571771"/>
                  <a:pt x="1416336" y="564178"/>
                </a:cubicBezTo>
                <a:cubicBezTo>
                  <a:pt x="1412097" y="552788"/>
                  <a:pt x="1424817" y="552788"/>
                  <a:pt x="1429056" y="556585"/>
                </a:cubicBezTo>
                <a:cubicBezTo>
                  <a:pt x="1450256" y="567974"/>
                  <a:pt x="1471456" y="564178"/>
                  <a:pt x="1492656" y="560381"/>
                </a:cubicBezTo>
                <a:cubicBezTo>
                  <a:pt x="1513856" y="560381"/>
                  <a:pt x="1535056" y="571771"/>
                  <a:pt x="1560496" y="567974"/>
                </a:cubicBezTo>
                <a:cubicBezTo>
                  <a:pt x="1583816" y="579363"/>
                  <a:pt x="1608196" y="584109"/>
                  <a:pt x="1633106" y="586956"/>
                </a:cubicBezTo>
                <a:lnTo>
                  <a:pt x="1640713" y="587718"/>
                </a:lnTo>
                <a:lnTo>
                  <a:pt x="1646583" y="588679"/>
                </a:lnTo>
                <a:cubicBezTo>
                  <a:pt x="1647644" y="590935"/>
                  <a:pt x="1645523" y="595446"/>
                  <a:pt x="1641283" y="604469"/>
                </a:cubicBezTo>
                <a:cubicBezTo>
                  <a:pt x="1649764" y="604469"/>
                  <a:pt x="1666730" y="608980"/>
                  <a:pt x="1670972" y="604469"/>
                </a:cubicBezTo>
                <a:lnTo>
                  <a:pt x="1675810" y="591235"/>
                </a:lnTo>
                <a:lnTo>
                  <a:pt x="1708895" y="594549"/>
                </a:lnTo>
                <a:cubicBezTo>
                  <a:pt x="1742815" y="598346"/>
                  <a:pt x="1776735" y="594549"/>
                  <a:pt x="1810655" y="583160"/>
                </a:cubicBezTo>
                <a:lnTo>
                  <a:pt x="1821753" y="575621"/>
                </a:lnTo>
                <a:lnTo>
                  <a:pt x="1830549" y="574582"/>
                </a:lnTo>
                <a:cubicBezTo>
                  <a:pt x="1837441" y="570634"/>
                  <a:pt x="1842742" y="563867"/>
                  <a:pt x="1844863" y="554845"/>
                </a:cubicBezTo>
                <a:lnTo>
                  <a:pt x="1850662" y="548677"/>
                </a:lnTo>
                <a:lnTo>
                  <a:pt x="1860747" y="547339"/>
                </a:lnTo>
                <a:lnTo>
                  <a:pt x="1861829" y="550333"/>
                </a:lnTo>
                <a:cubicBezTo>
                  <a:pt x="1878793" y="550333"/>
                  <a:pt x="1887275" y="536799"/>
                  <a:pt x="1899999" y="532288"/>
                </a:cubicBezTo>
                <a:cubicBezTo>
                  <a:pt x="1899999" y="523265"/>
                  <a:pt x="1904241" y="518755"/>
                  <a:pt x="1912724" y="523265"/>
                </a:cubicBezTo>
                <a:cubicBezTo>
                  <a:pt x="1929689" y="523265"/>
                  <a:pt x="1946653" y="509732"/>
                  <a:pt x="1963618" y="514243"/>
                </a:cubicBezTo>
                <a:cubicBezTo>
                  <a:pt x="1967860" y="514243"/>
                  <a:pt x="1967860" y="509732"/>
                  <a:pt x="1967860" y="505220"/>
                </a:cubicBezTo>
                <a:cubicBezTo>
                  <a:pt x="1967860" y="505220"/>
                  <a:pt x="1967860" y="500709"/>
                  <a:pt x="1963618" y="500709"/>
                </a:cubicBezTo>
                <a:cubicBezTo>
                  <a:pt x="1955136" y="500709"/>
                  <a:pt x="1950894" y="500709"/>
                  <a:pt x="1946653" y="500709"/>
                </a:cubicBezTo>
                <a:cubicBezTo>
                  <a:pt x="1942412" y="500709"/>
                  <a:pt x="1938171" y="500709"/>
                  <a:pt x="1933930" y="496197"/>
                </a:cubicBezTo>
                <a:lnTo>
                  <a:pt x="1927754" y="488732"/>
                </a:lnTo>
                <a:lnTo>
                  <a:pt x="1929374" y="488248"/>
                </a:lnTo>
                <a:cubicBezTo>
                  <a:pt x="1935734" y="486350"/>
                  <a:pt x="1938914" y="485401"/>
                  <a:pt x="1938914" y="483977"/>
                </a:cubicBezTo>
                <a:lnTo>
                  <a:pt x="1937455" y="482888"/>
                </a:lnTo>
                <a:lnTo>
                  <a:pt x="1960536" y="482487"/>
                </a:lnTo>
                <a:cubicBezTo>
                  <a:pt x="1990226" y="482487"/>
                  <a:pt x="2024155" y="482487"/>
                  <a:pt x="2058086" y="482487"/>
                </a:cubicBezTo>
                <a:cubicBezTo>
                  <a:pt x="2070809" y="482487"/>
                  <a:pt x="2083532" y="475701"/>
                  <a:pt x="2096257" y="475701"/>
                </a:cubicBezTo>
                <a:cubicBezTo>
                  <a:pt x="2108981" y="479094"/>
                  <a:pt x="2121704" y="475701"/>
                  <a:pt x="2138669" y="472308"/>
                </a:cubicBezTo>
                <a:cubicBezTo>
                  <a:pt x="2155634" y="468916"/>
                  <a:pt x="2176841" y="472308"/>
                  <a:pt x="2193806" y="472308"/>
                </a:cubicBezTo>
                <a:cubicBezTo>
                  <a:pt x="2206529" y="472308"/>
                  <a:pt x="2215012" y="475701"/>
                  <a:pt x="2227736" y="468916"/>
                </a:cubicBezTo>
                <a:cubicBezTo>
                  <a:pt x="2227736" y="465524"/>
                  <a:pt x="2236219" y="468916"/>
                  <a:pt x="2240459" y="465524"/>
                </a:cubicBezTo>
                <a:cubicBezTo>
                  <a:pt x="2257424" y="462131"/>
                  <a:pt x="2274390" y="482487"/>
                  <a:pt x="2291355" y="465524"/>
                </a:cubicBezTo>
                <a:cubicBezTo>
                  <a:pt x="2308320" y="465524"/>
                  <a:pt x="2325284" y="465524"/>
                  <a:pt x="2346491" y="465524"/>
                </a:cubicBezTo>
                <a:cubicBezTo>
                  <a:pt x="2363456" y="465524"/>
                  <a:pt x="2380421" y="468916"/>
                  <a:pt x="2401628" y="465524"/>
                </a:cubicBezTo>
                <a:cubicBezTo>
                  <a:pt x="2410111" y="465524"/>
                  <a:pt x="2422834" y="472308"/>
                  <a:pt x="2427075" y="458738"/>
                </a:cubicBezTo>
                <a:cubicBezTo>
                  <a:pt x="2439798" y="455346"/>
                  <a:pt x="2452523" y="451953"/>
                  <a:pt x="2465247" y="458738"/>
                </a:cubicBezTo>
                <a:cubicBezTo>
                  <a:pt x="2469488" y="462131"/>
                  <a:pt x="2477971" y="462131"/>
                  <a:pt x="2482211" y="458738"/>
                </a:cubicBezTo>
                <a:cubicBezTo>
                  <a:pt x="2499176" y="455346"/>
                  <a:pt x="2511900" y="455346"/>
                  <a:pt x="2528866" y="462131"/>
                </a:cubicBezTo>
                <a:cubicBezTo>
                  <a:pt x="2533107" y="462131"/>
                  <a:pt x="2541589" y="462131"/>
                  <a:pt x="2545830" y="451953"/>
                </a:cubicBezTo>
                <a:cubicBezTo>
                  <a:pt x="2545830" y="448560"/>
                  <a:pt x="2558554" y="451953"/>
                  <a:pt x="2562795" y="451953"/>
                </a:cubicBezTo>
                <a:cubicBezTo>
                  <a:pt x="2562795" y="448560"/>
                  <a:pt x="2567036" y="445169"/>
                  <a:pt x="2567036" y="445169"/>
                </a:cubicBezTo>
                <a:cubicBezTo>
                  <a:pt x="2584002" y="445169"/>
                  <a:pt x="2600967" y="445169"/>
                  <a:pt x="2622173" y="445169"/>
                </a:cubicBezTo>
                <a:cubicBezTo>
                  <a:pt x="2622173" y="445169"/>
                  <a:pt x="2622173" y="448560"/>
                  <a:pt x="2622173" y="451953"/>
                </a:cubicBezTo>
                <a:cubicBezTo>
                  <a:pt x="2656104" y="451953"/>
                  <a:pt x="2694275" y="451953"/>
                  <a:pt x="2728205" y="451953"/>
                </a:cubicBezTo>
                <a:cubicBezTo>
                  <a:pt x="2736687" y="445169"/>
                  <a:pt x="2745169" y="445169"/>
                  <a:pt x="2753652" y="451953"/>
                </a:cubicBezTo>
                <a:cubicBezTo>
                  <a:pt x="2787582" y="451953"/>
                  <a:pt x="2817271" y="441776"/>
                  <a:pt x="2851202" y="445169"/>
                </a:cubicBezTo>
                <a:cubicBezTo>
                  <a:pt x="2851202" y="441776"/>
                  <a:pt x="2851202" y="438383"/>
                  <a:pt x="2851202" y="434990"/>
                </a:cubicBezTo>
                <a:cubicBezTo>
                  <a:pt x="2851202" y="431597"/>
                  <a:pt x="2851202" y="431597"/>
                  <a:pt x="2855442" y="431597"/>
                </a:cubicBezTo>
                <a:cubicBezTo>
                  <a:pt x="2859683" y="428205"/>
                  <a:pt x="2863925" y="431597"/>
                  <a:pt x="2863925" y="434990"/>
                </a:cubicBezTo>
                <a:cubicBezTo>
                  <a:pt x="2889373" y="434990"/>
                  <a:pt x="2919061" y="434990"/>
                  <a:pt x="2944509" y="434990"/>
                </a:cubicBezTo>
                <a:cubicBezTo>
                  <a:pt x="2948751" y="438383"/>
                  <a:pt x="2961474" y="431597"/>
                  <a:pt x="2961474" y="441776"/>
                </a:cubicBezTo>
                <a:cubicBezTo>
                  <a:pt x="2974197" y="441776"/>
                  <a:pt x="2982680" y="441776"/>
                  <a:pt x="2991163" y="441776"/>
                </a:cubicBezTo>
                <a:cubicBezTo>
                  <a:pt x="3003887" y="441776"/>
                  <a:pt x="3016611" y="438383"/>
                  <a:pt x="3020852" y="428205"/>
                </a:cubicBezTo>
                <a:cubicBezTo>
                  <a:pt x="3025093" y="424812"/>
                  <a:pt x="3029334" y="424812"/>
                  <a:pt x="3033575" y="424812"/>
                </a:cubicBezTo>
                <a:cubicBezTo>
                  <a:pt x="3037816" y="424812"/>
                  <a:pt x="3042058" y="424812"/>
                  <a:pt x="3050540" y="424812"/>
                </a:cubicBezTo>
                <a:cubicBezTo>
                  <a:pt x="3054782" y="424812"/>
                  <a:pt x="3054782" y="421420"/>
                  <a:pt x="3054782" y="421420"/>
                </a:cubicBezTo>
                <a:cubicBezTo>
                  <a:pt x="3054782" y="418028"/>
                  <a:pt x="3054782" y="414635"/>
                  <a:pt x="3050540" y="414635"/>
                </a:cubicBezTo>
                <a:cubicBezTo>
                  <a:pt x="3033575" y="418028"/>
                  <a:pt x="3016611" y="407849"/>
                  <a:pt x="2999646" y="407849"/>
                </a:cubicBezTo>
                <a:cubicBezTo>
                  <a:pt x="2991163" y="411242"/>
                  <a:pt x="2986921" y="407849"/>
                  <a:pt x="2986921" y="401065"/>
                </a:cubicBezTo>
                <a:cubicBezTo>
                  <a:pt x="2974197" y="397672"/>
                  <a:pt x="2965715" y="387494"/>
                  <a:pt x="2948751" y="387494"/>
                </a:cubicBezTo>
                <a:cubicBezTo>
                  <a:pt x="2948751" y="394280"/>
                  <a:pt x="2944509" y="394280"/>
                  <a:pt x="2940268" y="390887"/>
                </a:cubicBezTo>
                <a:cubicBezTo>
                  <a:pt x="2936027" y="390887"/>
                  <a:pt x="2931785" y="387494"/>
                  <a:pt x="2931785" y="384101"/>
                </a:cubicBezTo>
                <a:cubicBezTo>
                  <a:pt x="2927544" y="370531"/>
                  <a:pt x="2910579" y="363746"/>
                  <a:pt x="2893615" y="367139"/>
                </a:cubicBezTo>
                <a:cubicBezTo>
                  <a:pt x="2885132" y="373924"/>
                  <a:pt x="2872408" y="370531"/>
                  <a:pt x="2863925" y="377317"/>
                </a:cubicBezTo>
                <a:cubicBezTo>
                  <a:pt x="2863925" y="377317"/>
                  <a:pt x="2859683" y="377317"/>
                  <a:pt x="2859683" y="373924"/>
                </a:cubicBezTo>
                <a:cubicBezTo>
                  <a:pt x="2846960" y="373924"/>
                  <a:pt x="2838477" y="370531"/>
                  <a:pt x="2829996" y="373924"/>
                </a:cubicBezTo>
                <a:cubicBezTo>
                  <a:pt x="2808788" y="373924"/>
                  <a:pt x="2787582" y="367139"/>
                  <a:pt x="2770618" y="384101"/>
                </a:cubicBezTo>
                <a:cubicBezTo>
                  <a:pt x="2766377" y="380708"/>
                  <a:pt x="2766377" y="377317"/>
                  <a:pt x="2766377" y="377317"/>
                </a:cubicBezTo>
                <a:cubicBezTo>
                  <a:pt x="2770618" y="367139"/>
                  <a:pt x="2762135" y="356962"/>
                  <a:pt x="2757894" y="346783"/>
                </a:cubicBezTo>
                <a:cubicBezTo>
                  <a:pt x="2753652" y="343390"/>
                  <a:pt x="2736687" y="346783"/>
                  <a:pt x="2728205" y="346783"/>
                </a:cubicBezTo>
                <a:cubicBezTo>
                  <a:pt x="2736687" y="360353"/>
                  <a:pt x="2736687" y="360353"/>
                  <a:pt x="2719722" y="360353"/>
                </a:cubicBezTo>
                <a:cubicBezTo>
                  <a:pt x="2706999" y="360353"/>
                  <a:pt x="2706999" y="360353"/>
                  <a:pt x="2694275" y="373924"/>
                </a:cubicBezTo>
                <a:cubicBezTo>
                  <a:pt x="2694275" y="377317"/>
                  <a:pt x="2690033" y="377317"/>
                  <a:pt x="2685792" y="377317"/>
                </a:cubicBezTo>
                <a:cubicBezTo>
                  <a:pt x="2681550" y="377317"/>
                  <a:pt x="2673069" y="377317"/>
                  <a:pt x="2668827" y="377317"/>
                </a:cubicBezTo>
                <a:cubicBezTo>
                  <a:pt x="2660344" y="377317"/>
                  <a:pt x="2656104" y="377317"/>
                  <a:pt x="2651863" y="377317"/>
                </a:cubicBezTo>
                <a:cubicBezTo>
                  <a:pt x="2643380" y="377317"/>
                  <a:pt x="2643380" y="377317"/>
                  <a:pt x="2643380" y="384101"/>
                </a:cubicBezTo>
                <a:cubicBezTo>
                  <a:pt x="2639138" y="390887"/>
                  <a:pt x="2643380" y="397672"/>
                  <a:pt x="2639138" y="404457"/>
                </a:cubicBezTo>
                <a:cubicBezTo>
                  <a:pt x="2634897" y="404457"/>
                  <a:pt x="2626414" y="404457"/>
                  <a:pt x="2622173" y="404457"/>
                </a:cubicBezTo>
                <a:cubicBezTo>
                  <a:pt x="2613690" y="401065"/>
                  <a:pt x="2617931" y="397672"/>
                  <a:pt x="2617931" y="394280"/>
                </a:cubicBezTo>
                <a:cubicBezTo>
                  <a:pt x="2605208" y="390887"/>
                  <a:pt x="2596726" y="380708"/>
                  <a:pt x="2584002" y="384101"/>
                </a:cubicBezTo>
                <a:cubicBezTo>
                  <a:pt x="2584002" y="387494"/>
                  <a:pt x="2579761" y="387494"/>
                  <a:pt x="2575519" y="387494"/>
                </a:cubicBezTo>
                <a:cubicBezTo>
                  <a:pt x="2571278" y="387494"/>
                  <a:pt x="2562795" y="387494"/>
                  <a:pt x="2558554" y="387494"/>
                </a:cubicBezTo>
                <a:cubicBezTo>
                  <a:pt x="2558554" y="394280"/>
                  <a:pt x="2554312" y="394280"/>
                  <a:pt x="2550072" y="394280"/>
                </a:cubicBezTo>
                <a:cubicBezTo>
                  <a:pt x="2541589" y="390887"/>
                  <a:pt x="2545830" y="387494"/>
                  <a:pt x="2545830" y="384101"/>
                </a:cubicBezTo>
                <a:cubicBezTo>
                  <a:pt x="2541589" y="384101"/>
                  <a:pt x="2541589" y="384101"/>
                  <a:pt x="2541589" y="384101"/>
                </a:cubicBezTo>
                <a:cubicBezTo>
                  <a:pt x="2524624" y="384101"/>
                  <a:pt x="2516142" y="401065"/>
                  <a:pt x="2503417" y="390887"/>
                </a:cubicBezTo>
                <a:cubicBezTo>
                  <a:pt x="2486453" y="384101"/>
                  <a:pt x="2469488" y="394280"/>
                  <a:pt x="2461005" y="384101"/>
                </a:cubicBezTo>
                <a:cubicBezTo>
                  <a:pt x="2448281" y="384101"/>
                  <a:pt x="2431317" y="380708"/>
                  <a:pt x="2418593" y="387494"/>
                </a:cubicBezTo>
                <a:cubicBezTo>
                  <a:pt x="2401628" y="390887"/>
                  <a:pt x="2384662" y="387494"/>
                  <a:pt x="2367697" y="387494"/>
                </a:cubicBezTo>
                <a:cubicBezTo>
                  <a:pt x="2367697" y="387494"/>
                  <a:pt x="2363456" y="387494"/>
                  <a:pt x="2363456" y="387494"/>
                </a:cubicBezTo>
                <a:cubicBezTo>
                  <a:pt x="2363456" y="384101"/>
                  <a:pt x="2359215" y="387494"/>
                  <a:pt x="2363456" y="390887"/>
                </a:cubicBezTo>
                <a:cubicBezTo>
                  <a:pt x="2363456" y="394280"/>
                  <a:pt x="2367697" y="397672"/>
                  <a:pt x="2376179" y="397672"/>
                </a:cubicBezTo>
                <a:cubicBezTo>
                  <a:pt x="2384662" y="397672"/>
                  <a:pt x="2388903" y="401065"/>
                  <a:pt x="2384662" y="404457"/>
                </a:cubicBezTo>
                <a:cubicBezTo>
                  <a:pt x="2384662" y="411242"/>
                  <a:pt x="2376179" y="407849"/>
                  <a:pt x="2371939" y="407849"/>
                </a:cubicBezTo>
                <a:cubicBezTo>
                  <a:pt x="2376179" y="421420"/>
                  <a:pt x="2388903" y="421420"/>
                  <a:pt x="2401628" y="418028"/>
                </a:cubicBezTo>
                <a:cubicBezTo>
                  <a:pt x="2405869" y="421420"/>
                  <a:pt x="2410111" y="418028"/>
                  <a:pt x="2414352" y="424812"/>
                </a:cubicBezTo>
                <a:cubicBezTo>
                  <a:pt x="2414352" y="431597"/>
                  <a:pt x="2405869" y="428205"/>
                  <a:pt x="2401628" y="431597"/>
                </a:cubicBezTo>
                <a:cubicBezTo>
                  <a:pt x="2388903" y="431597"/>
                  <a:pt x="2376179" y="445169"/>
                  <a:pt x="2371939" y="424812"/>
                </a:cubicBezTo>
                <a:cubicBezTo>
                  <a:pt x="2371939" y="424812"/>
                  <a:pt x="2363456" y="424812"/>
                  <a:pt x="2363456" y="424812"/>
                </a:cubicBezTo>
                <a:cubicBezTo>
                  <a:pt x="2342250" y="438383"/>
                  <a:pt x="2342250" y="438383"/>
                  <a:pt x="2316802" y="431597"/>
                </a:cubicBezTo>
                <a:cubicBezTo>
                  <a:pt x="2308320" y="428205"/>
                  <a:pt x="2295597" y="431597"/>
                  <a:pt x="2287114" y="424812"/>
                </a:cubicBezTo>
                <a:cubicBezTo>
                  <a:pt x="2287114" y="424812"/>
                  <a:pt x="2287114" y="424812"/>
                  <a:pt x="2282872" y="424812"/>
                </a:cubicBezTo>
                <a:cubicBezTo>
                  <a:pt x="2265907" y="434990"/>
                  <a:pt x="2265907" y="431597"/>
                  <a:pt x="2248942" y="431597"/>
                </a:cubicBezTo>
                <a:cubicBezTo>
                  <a:pt x="2231978" y="431597"/>
                  <a:pt x="2219253" y="421420"/>
                  <a:pt x="2202288" y="418028"/>
                </a:cubicBezTo>
                <a:cubicBezTo>
                  <a:pt x="2193806" y="418028"/>
                  <a:pt x="2198046" y="411242"/>
                  <a:pt x="2198046" y="407849"/>
                </a:cubicBezTo>
                <a:cubicBezTo>
                  <a:pt x="2198046" y="401065"/>
                  <a:pt x="2193806" y="401065"/>
                  <a:pt x="2185323" y="397672"/>
                </a:cubicBezTo>
                <a:cubicBezTo>
                  <a:pt x="2164117" y="394280"/>
                  <a:pt x="2142910" y="394280"/>
                  <a:pt x="2121704" y="394280"/>
                </a:cubicBezTo>
                <a:cubicBezTo>
                  <a:pt x="2117464" y="394280"/>
                  <a:pt x="2108981" y="390887"/>
                  <a:pt x="2108981" y="394280"/>
                </a:cubicBezTo>
                <a:cubicBezTo>
                  <a:pt x="2096257" y="404457"/>
                  <a:pt x="2083532" y="397672"/>
                  <a:pt x="2070809" y="394280"/>
                </a:cubicBezTo>
                <a:cubicBezTo>
                  <a:pt x="2064448" y="390887"/>
                  <a:pt x="2058086" y="388342"/>
                  <a:pt x="2051724" y="387918"/>
                </a:cubicBezTo>
                <a:lnTo>
                  <a:pt x="2046930" y="389516"/>
                </a:lnTo>
                <a:lnTo>
                  <a:pt x="2044915" y="382897"/>
                </a:lnTo>
                <a:cubicBezTo>
                  <a:pt x="2042794" y="380049"/>
                  <a:pt x="2039614" y="378151"/>
                  <a:pt x="2035374" y="378151"/>
                </a:cubicBezTo>
                <a:cubicBezTo>
                  <a:pt x="2018414" y="374355"/>
                  <a:pt x="2005694" y="370558"/>
                  <a:pt x="1988734" y="370558"/>
                </a:cubicBezTo>
                <a:cubicBezTo>
                  <a:pt x="1963294" y="370558"/>
                  <a:pt x="1942094" y="370558"/>
                  <a:pt x="1912414" y="370558"/>
                </a:cubicBezTo>
                <a:cubicBezTo>
                  <a:pt x="1925134" y="362965"/>
                  <a:pt x="1937855" y="366762"/>
                  <a:pt x="1946334" y="359169"/>
                </a:cubicBezTo>
                <a:cubicBezTo>
                  <a:pt x="1946334" y="355372"/>
                  <a:pt x="1954814" y="355372"/>
                  <a:pt x="1954814" y="351576"/>
                </a:cubicBezTo>
                <a:cubicBezTo>
                  <a:pt x="1950575" y="343983"/>
                  <a:pt x="1946334" y="343983"/>
                  <a:pt x="1942094" y="343983"/>
                </a:cubicBezTo>
                <a:cubicBezTo>
                  <a:pt x="1925134" y="343983"/>
                  <a:pt x="1908175" y="347779"/>
                  <a:pt x="1891215" y="351576"/>
                </a:cubicBezTo>
                <a:cubicBezTo>
                  <a:pt x="1865774" y="355372"/>
                  <a:pt x="1844575" y="351576"/>
                  <a:pt x="1819135" y="351576"/>
                </a:cubicBezTo>
                <a:cubicBezTo>
                  <a:pt x="1802175" y="351576"/>
                  <a:pt x="1785216" y="347779"/>
                  <a:pt x="1764015" y="336390"/>
                </a:cubicBezTo>
                <a:cubicBezTo>
                  <a:pt x="1793695" y="340186"/>
                  <a:pt x="1814895" y="336390"/>
                  <a:pt x="1836095" y="332593"/>
                </a:cubicBezTo>
                <a:cubicBezTo>
                  <a:pt x="1857295" y="325000"/>
                  <a:pt x="1882734" y="325000"/>
                  <a:pt x="1903935" y="325000"/>
                </a:cubicBezTo>
                <a:cubicBezTo>
                  <a:pt x="1908175" y="325000"/>
                  <a:pt x="1912414" y="325000"/>
                  <a:pt x="1916654" y="325000"/>
                </a:cubicBezTo>
                <a:cubicBezTo>
                  <a:pt x="1916654" y="313611"/>
                  <a:pt x="1908175" y="298425"/>
                  <a:pt x="1929374" y="294629"/>
                </a:cubicBezTo>
                <a:cubicBezTo>
                  <a:pt x="1929374" y="294629"/>
                  <a:pt x="1929374" y="290832"/>
                  <a:pt x="1929374" y="287036"/>
                </a:cubicBezTo>
                <a:cubicBezTo>
                  <a:pt x="1925134" y="283239"/>
                  <a:pt x="1920895" y="287036"/>
                  <a:pt x="1916654" y="283239"/>
                </a:cubicBezTo>
                <a:cubicBezTo>
                  <a:pt x="1903935" y="283239"/>
                  <a:pt x="1886975" y="287036"/>
                  <a:pt x="1874255" y="283239"/>
                </a:cubicBezTo>
                <a:cubicBezTo>
                  <a:pt x="1874255" y="283239"/>
                  <a:pt x="1870015" y="279443"/>
                  <a:pt x="1870015" y="275646"/>
                </a:cubicBezTo>
                <a:cubicBezTo>
                  <a:pt x="1874255" y="275646"/>
                  <a:pt x="1874255" y="271850"/>
                  <a:pt x="1874255" y="271850"/>
                </a:cubicBezTo>
                <a:cubicBezTo>
                  <a:pt x="1886975" y="271850"/>
                  <a:pt x="1903935" y="271850"/>
                  <a:pt x="1916654" y="271850"/>
                </a:cubicBezTo>
                <a:cubicBezTo>
                  <a:pt x="1929374" y="271850"/>
                  <a:pt x="1946334" y="271850"/>
                  <a:pt x="1959054" y="271850"/>
                </a:cubicBezTo>
                <a:cubicBezTo>
                  <a:pt x="1967535" y="271850"/>
                  <a:pt x="1976014" y="271850"/>
                  <a:pt x="1980254" y="271850"/>
                </a:cubicBezTo>
                <a:cubicBezTo>
                  <a:pt x="1992974" y="264257"/>
                  <a:pt x="2001454" y="256664"/>
                  <a:pt x="2014174" y="252868"/>
                </a:cubicBezTo>
                <a:cubicBezTo>
                  <a:pt x="2031135" y="249071"/>
                  <a:pt x="2048093" y="241478"/>
                  <a:pt x="2065053" y="237682"/>
                </a:cubicBezTo>
                <a:cubicBezTo>
                  <a:pt x="2077773" y="237682"/>
                  <a:pt x="2077773" y="233885"/>
                  <a:pt x="2077773" y="226292"/>
                </a:cubicBezTo>
                <a:cubicBezTo>
                  <a:pt x="2077773" y="218699"/>
                  <a:pt x="2073534" y="218699"/>
                  <a:pt x="2065053" y="218699"/>
                </a:cubicBezTo>
                <a:cubicBezTo>
                  <a:pt x="2052334" y="214903"/>
                  <a:pt x="2052334" y="214903"/>
                  <a:pt x="2060814" y="207310"/>
                </a:cubicBezTo>
                <a:cubicBezTo>
                  <a:pt x="2065053" y="199717"/>
                  <a:pt x="2077773" y="195921"/>
                  <a:pt x="2056574" y="192124"/>
                </a:cubicBezTo>
                <a:cubicBezTo>
                  <a:pt x="2052334" y="192124"/>
                  <a:pt x="2056574" y="184531"/>
                  <a:pt x="2056574" y="180735"/>
                </a:cubicBezTo>
                <a:cubicBezTo>
                  <a:pt x="2056574" y="180735"/>
                  <a:pt x="2056574" y="180735"/>
                  <a:pt x="2060814" y="180735"/>
                </a:cubicBezTo>
                <a:cubicBezTo>
                  <a:pt x="2073534" y="165549"/>
                  <a:pt x="2073534" y="165549"/>
                  <a:pt x="2060814" y="154160"/>
                </a:cubicBezTo>
                <a:cubicBezTo>
                  <a:pt x="2052334" y="146567"/>
                  <a:pt x="2035374" y="142770"/>
                  <a:pt x="2026894" y="127584"/>
                </a:cubicBezTo>
                <a:cubicBezTo>
                  <a:pt x="2039614" y="123788"/>
                  <a:pt x="2060814" y="127584"/>
                  <a:pt x="2069294" y="116195"/>
                </a:cubicBezTo>
                <a:cubicBezTo>
                  <a:pt x="2069294" y="116195"/>
                  <a:pt x="2069294" y="112398"/>
                  <a:pt x="2065053" y="112398"/>
                </a:cubicBezTo>
                <a:cubicBezTo>
                  <a:pt x="2009934" y="112398"/>
                  <a:pt x="1954814" y="112398"/>
                  <a:pt x="1895454" y="112398"/>
                </a:cubicBezTo>
                <a:cubicBezTo>
                  <a:pt x="1891215" y="108602"/>
                  <a:pt x="1899694" y="108602"/>
                  <a:pt x="1891215" y="108602"/>
                </a:cubicBezTo>
                <a:cubicBezTo>
                  <a:pt x="1899694" y="108602"/>
                  <a:pt x="1908175" y="108602"/>
                  <a:pt x="1912414" y="104805"/>
                </a:cubicBezTo>
                <a:cubicBezTo>
                  <a:pt x="1918774" y="104805"/>
                  <a:pt x="1926194" y="103856"/>
                  <a:pt x="1932554" y="101009"/>
                </a:cubicBezTo>
                <a:lnTo>
                  <a:pt x="1939721" y="93110"/>
                </a:lnTo>
                <a:lnTo>
                  <a:pt x="1954706" y="92430"/>
                </a:lnTo>
                <a:cubicBezTo>
                  <a:pt x="1963189" y="80870"/>
                  <a:pt x="1980154" y="92430"/>
                  <a:pt x="1997118" y="84723"/>
                </a:cubicBezTo>
                <a:cubicBezTo>
                  <a:pt x="2009843" y="73163"/>
                  <a:pt x="2018326" y="92430"/>
                  <a:pt x="2035290" y="92430"/>
                </a:cubicBezTo>
                <a:cubicBezTo>
                  <a:pt x="2035290" y="92430"/>
                  <a:pt x="2035290" y="92430"/>
                  <a:pt x="2039532" y="92430"/>
                </a:cubicBezTo>
                <a:cubicBezTo>
                  <a:pt x="2039532" y="88576"/>
                  <a:pt x="2035290" y="84723"/>
                  <a:pt x="2043773" y="80870"/>
                </a:cubicBezTo>
                <a:cubicBezTo>
                  <a:pt x="2048013" y="80870"/>
                  <a:pt x="2052255" y="80870"/>
                  <a:pt x="2052255" y="88576"/>
                </a:cubicBezTo>
                <a:cubicBezTo>
                  <a:pt x="2056496" y="88576"/>
                  <a:pt x="2064979" y="88576"/>
                  <a:pt x="2069220" y="88576"/>
                </a:cubicBezTo>
                <a:cubicBezTo>
                  <a:pt x="2073462" y="88576"/>
                  <a:pt x="2077703" y="88576"/>
                  <a:pt x="2077703" y="92430"/>
                </a:cubicBezTo>
                <a:cubicBezTo>
                  <a:pt x="2090427" y="96283"/>
                  <a:pt x="2098909" y="84723"/>
                  <a:pt x="2111632" y="80870"/>
                </a:cubicBezTo>
                <a:cubicBezTo>
                  <a:pt x="2111632" y="77016"/>
                  <a:pt x="2107391" y="73163"/>
                  <a:pt x="2115874" y="69309"/>
                </a:cubicBezTo>
                <a:cubicBezTo>
                  <a:pt x="2120115" y="69309"/>
                  <a:pt x="2128598" y="69309"/>
                  <a:pt x="2132839" y="69309"/>
                </a:cubicBezTo>
                <a:cubicBezTo>
                  <a:pt x="2137081" y="77016"/>
                  <a:pt x="2132839" y="84723"/>
                  <a:pt x="2137081" y="92430"/>
                </a:cubicBezTo>
                <a:cubicBezTo>
                  <a:pt x="2137081" y="100137"/>
                  <a:pt x="2137081" y="100137"/>
                  <a:pt x="2145564" y="100137"/>
                </a:cubicBezTo>
                <a:cubicBezTo>
                  <a:pt x="2149805" y="100137"/>
                  <a:pt x="2154045" y="100137"/>
                  <a:pt x="2162528" y="100137"/>
                </a:cubicBezTo>
                <a:cubicBezTo>
                  <a:pt x="2166770" y="100137"/>
                  <a:pt x="2175251" y="100137"/>
                  <a:pt x="2179493" y="100137"/>
                </a:cubicBezTo>
                <a:cubicBezTo>
                  <a:pt x="2183734" y="100137"/>
                  <a:pt x="2187976" y="100137"/>
                  <a:pt x="2187976" y="103990"/>
                </a:cubicBezTo>
                <a:cubicBezTo>
                  <a:pt x="2200700" y="119404"/>
                  <a:pt x="2200700" y="119404"/>
                  <a:pt x="2213423" y="119404"/>
                </a:cubicBezTo>
                <a:cubicBezTo>
                  <a:pt x="2230388" y="119404"/>
                  <a:pt x="2230388" y="119404"/>
                  <a:pt x="2221906" y="134818"/>
                </a:cubicBezTo>
                <a:cubicBezTo>
                  <a:pt x="2230388" y="134818"/>
                  <a:pt x="2247353" y="138671"/>
                  <a:pt x="2251595" y="134818"/>
                </a:cubicBezTo>
                <a:cubicBezTo>
                  <a:pt x="2255836" y="123258"/>
                  <a:pt x="2264319" y="111697"/>
                  <a:pt x="2260078" y="100137"/>
                </a:cubicBezTo>
                <a:cubicBezTo>
                  <a:pt x="2260078" y="100137"/>
                  <a:pt x="2260078" y="96283"/>
                  <a:pt x="2264319" y="92430"/>
                </a:cubicBezTo>
                <a:cubicBezTo>
                  <a:pt x="2281284" y="111697"/>
                  <a:pt x="2302490" y="103990"/>
                  <a:pt x="2323697" y="103990"/>
                </a:cubicBezTo>
                <a:cubicBezTo>
                  <a:pt x="2332178" y="107844"/>
                  <a:pt x="2340661" y="103990"/>
                  <a:pt x="2353384" y="103990"/>
                </a:cubicBezTo>
                <a:cubicBezTo>
                  <a:pt x="2353384" y="100137"/>
                  <a:pt x="2357626" y="100137"/>
                  <a:pt x="2357626" y="100137"/>
                </a:cubicBezTo>
                <a:cubicBezTo>
                  <a:pt x="2366109" y="107844"/>
                  <a:pt x="2378833" y="103990"/>
                  <a:pt x="2387316" y="111697"/>
                </a:cubicBezTo>
                <a:cubicBezTo>
                  <a:pt x="2404280" y="115551"/>
                  <a:pt x="2421245" y="107844"/>
                  <a:pt x="2425486" y="92430"/>
                </a:cubicBezTo>
                <a:cubicBezTo>
                  <a:pt x="2425486" y="88576"/>
                  <a:pt x="2429728" y="84723"/>
                  <a:pt x="2433969" y="84723"/>
                </a:cubicBezTo>
                <a:cubicBezTo>
                  <a:pt x="2438211" y="80870"/>
                  <a:pt x="2442452" y="80870"/>
                  <a:pt x="2442452" y="88576"/>
                </a:cubicBezTo>
                <a:cubicBezTo>
                  <a:pt x="2459417" y="88576"/>
                  <a:pt x="2467898" y="77016"/>
                  <a:pt x="2480623" y="73163"/>
                </a:cubicBezTo>
                <a:cubicBezTo>
                  <a:pt x="2480623" y="65456"/>
                  <a:pt x="2484864" y="61603"/>
                  <a:pt x="2493347" y="65456"/>
                </a:cubicBezTo>
                <a:cubicBezTo>
                  <a:pt x="2510312" y="65456"/>
                  <a:pt x="2527276" y="53896"/>
                  <a:pt x="2544242" y="57749"/>
                </a:cubicBezTo>
                <a:cubicBezTo>
                  <a:pt x="2548483" y="57749"/>
                  <a:pt x="2548483" y="53896"/>
                  <a:pt x="2548483" y="50042"/>
                </a:cubicBezTo>
                <a:cubicBezTo>
                  <a:pt x="2548483" y="50042"/>
                  <a:pt x="2548483" y="46189"/>
                  <a:pt x="2544242" y="46189"/>
                </a:cubicBezTo>
                <a:cubicBezTo>
                  <a:pt x="2535759" y="46189"/>
                  <a:pt x="2531517" y="46189"/>
                  <a:pt x="2527276" y="46189"/>
                </a:cubicBezTo>
                <a:cubicBezTo>
                  <a:pt x="2523036" y="46189"/>
                  <a:pt x="2518794" y="46189"/>
                  <a:pt x="2514553" y="42335"/>
                </a:cubicBezTo>
                <a:lnTo>
                  <a:pt x="2503748" y="31180"/>
                </a:lnTo>
                <a:lnTo>
                  <a:pt x="2541159" y="30624"/>
                </a:lnTo>
                <a:cubicBezTo>
                  <a:pt x="2570849" y="30624"/>
                  <a:pt x="2604778" y="30624"/>
                  <a:pt x="2638709" y="30624"/>
                </a:cubicBezTo>
                <a:cubicBezTo>
                  <a:pt x="2651432" y="30624"/>
                  <a:pt x="2664156" y="24828"/>
                  <a:pt x="2676880" y="24828"/>
                </a:cubicBezTo>
                <a:cubicBezTo>
                  <a:pt x="2689604" y="27726"/>
                  <a:pt x="2702327" y="24828"/>
                  <a:pt x="2719292" y="21930"/>
                </a:cubicBezTo>
                <a:cubicBezTo>
                  <a:pt x="2736257" y="19032"/>
                  <a:pt x="2757465" y="21930"/>
                  <a:pt x="2774429" y="21930"/>
                </a:cubicBezTo>
                <a:cubicBezTo>
                  <a:pt x="2787152" y="21930"/>
                  <a:pt x="2795635" y="24828"/>
                  <a:pt x="2808359" y="19032"/>
                </a:cubicBezTo>
                <a:cubicBezTo>
                  <a:pt x="2808359" y="16135"/>
                  <a:pt x="2816842" y="19032"/>
                  <a:pt x="2821082" y="16135"/>
                </a:cubicBezTo>
                <a:cubicBezTo>
                  <a:pt x="2838047" y="13237"/>
                  <a:pt x="2855013" y="30624"/>
                  <a:pt x="2871978" y="16135"/>
                </a:cubicBezTo>
                <a:cubicBezTo>
                  <a:pt x="2888943" y="16135"/>
                  <a:pt x="2905908" y="16135"/>
                  <a:pt x="2927115" y="16135"/>
                </a:cubicBezTo>
                <a:cubicBezTo>
                  <a:pt x="2944079" y="16135"/>
                  <a:pt x="2961044" y="19032"/>
                  <a:pt x="2982251" y="16135"/>
                </a:cubicBezTo>
                <a:cubicBezTo>
                  <a:pt x="2990734" y="16135"/>
                  <a:pt x="3003457" y="21930"/>
                  <a:pt x="3007698" y="10339"/>
                </a:cubicBezTo>
                <a:cubicBezTo>
                  <a:pt x="3020421" y="7441"/>
                  <a:pt x="3033146" y="4543"/>
                  <a:pt x="3045870" y="10339"/>
                </a:cubicBezTo>
                <a:cubicBezTo>
                  <a:pt x="3050111" y="13237"/>
                  <a:pt x="3058594" y="13237"/>
                  <a:pt x="3062834" y="10339"/>
                </a:cubicBezTo>
                <a:cubicBezTo>
                  <a:pt x="3079799" y="7441"/>
                  <a:pt x="3092523" y="7441"/>
                  <a:pt x="3109489" y="13237"/>
                </a:cubicBezTo>
                <a:cubicBezTo>
                  <a:pt x="3113730" y="13237"/>
                  <a:pt x="3122212" y="13237"/>
                  <a:pt x="3126454" y="4543"/>
                </a:cubicBezTo>
                <a:cubicBezTo>
                  <a:pt x="3126454" y="1645"/>
                  <a:pt x="3139177" y="4543"/>
                  <a:pt x="3143418" y="4543"/>
                </a:cubicBezTo>
                <a:close/>
              </a:path>
            </a:pathLst>
          </a:custGeom>
          <a:solidFill>
            <a:schemeClr val="bg1">
              <a:lumMod val="95000"/>
            </a:schemeClr>
          </a:solidFill>
        </p:spPr>
        <p:txBody>
          <a:bodyPr wrap="square" anchor="ctr">
            <a:noAutofit/>
          </a:bodyPr>
          <a:lstStyle>
            <a:lvl1pPr marL="0" indent="0" algn="ctr">
              <a:buNone/>
              <a:defRPr sz="900">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 And Send To Back </a:t>
            </a:r>
            <a:endParaRPr lang="ko-KR" altLang="en-US" dirty="0"/>
          </a:p>
        </p:txBody>
      </p:sp>
      <p:sp>
        <p:nvSpPr>
          <p:cNvPr id="8" name="Picture Placeholder 2">
            <a:extLst>
              <a:ext uri="{FF2B5EF4-FFF2-40B4-BE49-F238E27FC236}">
                <a16:creationId xmlns:a16="http://schemas.microsoft.com/office/drawing/2014/main" id="{60C8BCD9-395E-41AA-9D16-154338C21733}"/>
              </a:ext>
            </a:extLst>
          </p:cNvPr>
          <p:cNvSpPr>
            <a:spLocks noGrp="1"/>
          </p:cNvSpPr>
          <p:nvPr>
            <p:ph type="pic" idx="10" hasCustomPrompt="1"/>
          </p:nvPr>
        </p:nvSpPr>
        <p:spPr>
          <a:xfrm>
            <a:off x="3829332" y="1419638"/>
            <a:ext cx="2192219" cy="2304226"/>
          </a:xfrm>
          <a:prstGeom prst="rect">
            <a:avLst/>
          </a:prstGeom>
          <a:solidFill>
            <a:schemeClr val="bg1">
              <a:lumMod val="95000"/>
            </a:schemeClr>
          </a:solidFill>
          <a:ln>
            <a:noFill/>
          </a:ln>
        </p:spPr>
        <p:txBody>
          <a:bodyPr anchor="ctr"/>
          <a:lstStyle>
            <a:lvl1pPr marL="0" indent="0" algn="ctr">
              <a:buNone/>
              <a:defRPr sz="900">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 </a:t>
            </a:r>
            <a:endParaRPr lang="ko-KR" altLang="en-US" dirty="0"/>
          </a:p>
        </p:txBody>
      </p:sp>
    </p:spTree>
    <p:extLst>
      <p:ext uri="{BB962C8B-B14F-4D97-AF65-F5344CB8AC3E}">
        <p14:creationId xmlns:p14="http://schemas.microsoft.com/office/powerpoint/2010/main" val="1879464660"/>
      </p:ext>
    </p:extLst>
  </p:cSld>
  <p:clrMapOvr>
    <a:masterClrMapping/>
  </p:clrMapOvr>
  <p:extLst>
    <p:ext uri="{DCECCB84-F9BA-43D5-87BE-67443E8EF086}">
      <p15:sldGuideLst xmlns:p15="http://schemas.microsoft.com/office/powerpoint/2012/main">
        <p15:guide id="1" orient="horz" pos="1440">
          <p15:clr>
            <a:srgbClr val="FBAE40"/>
          </p15:clr>
        </p15:guide>
        <p15:guide id="2" pos="25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0091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image slide layout">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413A6664-83E5-4487-B534-989C9B886DA9}"/>
              </a:ext>
            </a:extLst>
          </p:cNvPr>
          <p:cNvSpPr/>
          <p:nvPr userDrawn="1"/>
        </p:nvSpPr>
        <p:spPr>
          <a:xfrm>
            <a:off x="0" y="2964084"/>
            <a:ext cx="9144000" cy="21794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grpSp>
        <p:nvGrpSpPr>
          <p:cNvPr id="8" name="Group 7">
            <a:extLst>
              <a:ext uri="{FF2B5EF4-FFF2-40B4-BE49-F238E27FC236}">
                <a16:creationId xmlns:a16="http://schemas.microsoft.com/office/drawing/2014/main" id="{749D3345-84CB-44DA-A03B-7D10AF909107}"/>
              </a:ext>
            </a:extLst>
          </p:cNvPr>
          <p:cNvGrpSpPr/>
          <p:nvPr userDrawn="1"/>
        </p:nvGrpSpPr>
        <p:grpSpPr>
          <a:xfrm>
            <a:off x="953631" y="3171545"/>
            <a:ext cx="2915655" cy="1601955"/>
            <a:chOff x="-548507" y="477868"/>
            <a:chExt cx="11570449" cy="6357177"/>
          </a:xfrm>
        </p:grpSpPr>
        <p:sp>
          <p:nvSpPr>
            <p:cNvPr id="9" name="Freeform: Shape 8">
              <a:extLst>
                <a:ext uri="{FF2B5EF4-FFF2-40B4-BE49-F238E27FC236}">
                  <a16:creationId xmlns:a16="http://schemas.microsoft.com/office/drawing/2014/main" id="{AFF22077-E790-484F-886A-9E0C1647B3C4}"/>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sz="1050"/>
            </a:p>
          </p:txBody>
        </p:sp>
        <p:sp>
          <p:nvSpPr>
            <p:cNvPr id="10" name="Freeform: Shape 9">
              <a:extLst>
                <a:ext uri="{FF2B5EF4-FFF2-40B4-BE49-F238E27FC236}">
                  <a16:creationId xmlns:a16="http://schemas.microsoft.com/office/drawing/2014/main" id="{0B5D4239-EFD7-4373-B50B-FC7E57E73DD6}"/>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sz="1050"/>
            </a:p>
          </p:txBody>
        </p:sp>
        <p:sp>
          <p:nvSpPr>
            <p:cNvPr id="11" name="Freeform: Shape 10">
              <a:extLst>
                <a:ext uri="{FF2B5EF4-FFF2-40B4-BE49-F238E27FC236}">
                  <a16:creationId xmlns:a16="http://schemas.microsoft.com/office/drawing/2014/main" id="{FD61A758-B646-467D-9D88-02B98DC36B83}"/>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sz="1050"/>
            </a:p>
          </p:txBody>
        </p:sp>
        <p:sp>
          <p:nvSpPr>
            <p:cNvPr id="12" name="Freeform: Shape 11">
              <a:extLst>
                <a:ext uri="{FF2B5EF4-FFF2-40B4-BE49-F238E27FC236}">
                  <a16:creationId xmlns:a16="http://schemas.microsoft.com/office/drawing/2014/main" id="{BF470C59-36E2-43F5-80B3-798253D56578}"/>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sz="1050" dirty="0"/>
            </a:p>
          </p:txBody>
        </p:sp>
        <p:sp>
          <p:nvSpPr>
            <p:cNvPr id="13" name="Freeform: Shape 12">
              <a:extLst>
                <a:ext uri="{FF2B5EF4-FFF2-40B4-BE49-F238E27FC236}">
                  <a16:creationId xmlns:a16="http://schemas.microsoft.com/office/drawing/2014/main" id="{D5A2CCDE-A34D-4795-BF97-319A9848C464}"/>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sz="1050"/>
            </a:p>
          </p:txBody>
        </p:sp>
        <p:grpSp>
          <p:nvGrpSpPr>
            <p:cNvPr id="14" name="Group 13">
              <a:extLst>
                <a:ext uri="{FF2B5EF4-FFF2-40B4-BE49-F238E27FC236}">
                  <a16:creationId xmlns:a16="http://schemas.microsoft.com/office/drawing/2014/main" id="{8F9C8626-15DE-4632-B3CB-5390DAFCC1EC}"/>
                </a:ext>
              </a:extLst>
            </p:cNvPr>
            <p:cNvGrpSpPr/>
            <p:nvPr/>
          </p:nvGrpSpPr>
          <p:grpSpPr>
            <a:xfrm>
              <a:off x="1606" y="6382978"/>
              <a:ext cx="413937" cy="115242"/>
              <a:chOff x="5955" y="6353672"/>
              <a:chExt cx="413937" cy="115242"/>
            </a:xfrm>
          </p:grpSpPr>
          <p:sp>
            <p:nvSpPr>
              <p:cNvPr id="19" name="Rectangle: Rounded Corners 18">
                <a:extLst>
                  <a:ext uri="{FF2B5EF4-FFF2-40B4-BE49-F238E27FC236}">
                    <a16:creationId xmlns:a16="http://schemas.microsoft.com/office/drawing/2014/main" id="{FAD7EEBF-DD6E-4BFF-B115-956F5EBCED24}"/>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0" name="Rectangle: Rounded Corners 19">
                <a:extLst>
                  <a:ext uri="{FF2B5EF4-FFF2-40B4-BE49-F238E27FC236}">
                    <a16:creationId xmlns:a16="http://schemas.microsoft.com/office/drawing/2014/main" id="{B3AB518C-64F2-4F16-B8C3-17E990FE3813}"/>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grpSp>
          <p:nvGrpSpPr>
            <p:cNvPr id="15" name="Group 14">
              <a:extLst>
                <a:ext uri="{FF2B5EF4-FFF2-40B4-BE49-F238E27FC236}">
                  <a16:creationId xmlns:a16="http://schemas.microsoft.com/office/drawing/2014/main" id="{C40A971C-F8E8-4C3D-A6D1-B46FAE9E4EF5}"/>
                </a:ext>
              </a:extLst>
            </p:cNvPr>
            <p:cNvGrpSpPr/>
            <p:nvPr/>
          </p:nvGrpSpPr>
          <p:grpSpPr>
            <a:xfrm>
              <a:off x="9855291" y="6381600"/>
              <a:ext cx="885989" cy="115242"/>
              <a:chOff x="5955" y="6353672"/>
              <a:chExt cx="413937" cy="115242"/>
            </a:xfrm>
          </p:grpSpPr>
          <p:sp>
            <p:nvSpPr>
              <p:cNvPr id="17" name="Rectangle: Rounded Corners 16">
                <a:extLst>
                  <a:ext uri="{FF2B5EF4-FFF2-40B4-BE49-F238E27FC236}">
                    <a16:creationId xmlns:a16="http://schemas.microsoft.com/office/drawing/2014/main" id="{7D78EABF-B8A6-44E8-B67A-01E4C17E7412}"/>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8" name="Rectangle: Rounded Corners 17">
                <a:extLst>
                  <a:ext uri="{FF2B5EF4-FFF2-40B4-BE49-F238E27FC236}">
                    <a16:creationId xmlns:a16="http://schemas.microsoft.com/office/drawing/2014/main" id="{F3E40128-0BC7-4BE4-A7AA-CF3A269DB83A}"/>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grpSp>
        <p:sp>
          <p:nvSpPr>
            <p:cNvPr id="16" name="Freeform: Shape 15">
              <a:extLst>
                <a:ext uri="{FF2B5EF4-FFF2-40B4-BE49-F238E27FC236}">
                  <a16:creationId xmlns:a16="http://schemas.microsoft.com/office/drawing/2014/main" id="{B8560C01-A48D-4DE6-92B5-73867C240790}"/>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sz="1050" dirty="0"/>
            </a:p>
          </p:txBody>
        </p:sp>
      </p:grpSp>
      <p:grpSp>
        <p:nvGrpSpPr>
          <p:cNvPr id="21" name="Graphic 14">
            <a:extLst>
              <a:ext uri="{FF2B5EF4-FFF2-40B4-BE49-F238E27FC236}">
                <a16:creationId xmlns:a16="http://schemas.microsoft.com/office/drawing/2014/main" id="{6B714142-1C36-4EC0-A8A4-A9720D441FB3}"/>
              </a:ext>
            </a:extLst>
          </p:cNvPr>
          <p:cNvGrpSpPr/>
          <p:nvPr userDrawn="1"/>
        </p:nvGrpSpPr>
        <p:grpSpPr>
          <a:xfrm>
            <a:off x="5781026" y="1103827"/>
            <a:ext cx="2271309" cy="1786424"/>
            <a:chOff x="2444748" y="555045"/>
            <a:chExt cx="7282048" cy="5727454"/>
          </a:xfrm>
        </p:grpSpPr>
        <p:sp>
          <p:nvSpPr>
            <p:cNvPr id="22" name="Freeform: Shape 21">
              <a:extLst>
                <a:ext uri="{FF2B5EF4-FFF2-40B4-BE49-F238E27FC236}">
                  <a16:creationId xmlns:a16="http://schemas.microsoft.com/office/drawing/2014/main" id="{794BA105-5590-4E4E-9B1B-C858B77BE003}"/>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sz="1050"/>
            </a:p>
          </p:txBody>
        </p:sp>
        <p:sp>
          <p:nvSpPr>
            <p:cNvPr id="23" name="Freeform: Shape 22">
              <a:extLst>
                <a:ext uri="{FF2B5EF4-FFF2-40B4-BE49-F238E27FC236}">
                  <a16:creationId xmlns:a16="http://schemas.microsoft.com/office/drawing/2014/main" id="{432A9CEC-8E0D-4B9B-B3F8-CC4CC5564D30}"/>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sz="1050" dirty="0"/>
            </a:p>
          </p:txBody>
        </p:sp>
        <p:sp>
          <p:nvSpPr>
            <p:cNvPr id="24" name="Freeform: Shape 23">
              <a:extLst>
                <a:ext uri="{FF2B5EF4-FFF2-40B4-BE49-F238E27FC236}">
                  <a16:creationId xmlns:a16="http://schemas.microsoft.com/office/drawing/2014/main" id="{E496B379-F7A5-41FC-9541-A8ABCFAC3C8B}"/>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sz="1050"/>
            </a:p>
          </p:txBody>
        </p:sp>
        <p:sp>
          <p:nvSpPr>
            <p:cNvPr id="25" name="Freeform: Shape 24">
              <a:extLst>
                <a:ext uri="{FF2B5EF4-FFF2-40B4-BE49-F238E27FC236}">
                  <a16:creationId xmlns:a16="http://schemas.microsoft.com/office/drawing/2014/main" id="{9CDE4B1F-BA38-4CA3-8567-5A9F819E8BFB}"/>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sz="1050" dirty="0"/>
            </a:p>
          </p:txBody>
        </p:sp>
        <p:sp>
          <p:nvSpPr>
            <p:cNvPr id="26" name="Freeform: Shape 25">
              <a:extLst>
                <a:ext uri="{FF2B5EF4-FFF2-40B4-BE49-F238E27FC236}">
                  <a16:creationId xmlns:a16="http://schemas.microsoft.com/office/drawing/2014/main" id="{2E7363E5-BF7A-4104-8A98-9070C8AA5336}"/>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sz="1050" dirty="0"/>
            </a:p>
          </p:txBody>
        </p:sp>
        <p:sp>
          <p:nvSpPr>
            <p:cNvPr id="27" name="Freeform: Shape 26">
              <a:extLst>
                <a:ext uri="{FF2B5EF4-FFF2-40B4-BE49-F238E27FC236}">
                  <a16:creationId xmlns:a16="http://schemas.microsoft.com/office/drawing/2014/main" id="{5DF97A57-B745-49D6-97FA-83AD2CE35CB9}"/>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sz="1050"/>
            </a:p>
          </p:txBody>
        </p:sp>
        <p:sp>
          <p:nvSpPr>
            <p:cNvPr id="28" name="Freeform: Shape 27">
              <a:extLst>
                <a:ext uri="{FF2B5EF4-FFF2-40B4-BE49-F238E27FC236}">
                  <a16:creationId xmlns:a16="http://schemas.microsoft.com/office/drawing/2014/main" id="{3084C980-DE4F-4D95-A598-6FAD724A27B6}"/>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sz="1050"/>
            </a:p>
          </p:txBody>
        </p:sp>
        <p:sp>
          <p:nvSpPr>
            <p:cNvPr id="29" name="Freeform: Shape 28">
              <a:extLst>
                <a:ext uri="{FF2B5EF4-FFF2-40B4-BE49-F238E27FC236}">
                  <a16:creationId xmlns:a16="http://schemas.microsoft.com/office/drawing/2014/main" id="{13286C8E-B33B-4F9B-B663-EA0DADF9FC2E}"/>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sz="1050" dirty="0"/>
            </a:p>
          </p:txBody>
        </p:sp>
      </p:grpSp>
      <p:sp>
        <p:nvSpPr>
          <p:cNvPr id="2" name="Text Placeholder 9"/>
          <p:cNvSpPr>
            <a:spLocks noGrp="1"/>
          </p:cNvSpPr>
          <p:nvPr>
            <p:ph type="body" sz="quarter" idx="10" hasCustomPrompt="1"/>
          </p:nvPr>
        </p:nvSpPr>
        <p:spPr>
          <a:xfrm>
            <a:off x="242647" y="215442"/>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7" name="그림 개체 틀 2">
            <a:extLst>
              <a:ext uri="{FF2B5EF4-FFF2-40B4-BE49-F238E27FC236}">
                <a16:creationId xmlns:a16="http://schemas.microsoft.com/office/drawing/2014/main" id="{FB18C16F-B5CD-49A5-9132-508D237A8037}"/>
              </a:ext>
            </a:extLst>
          </p:cNvPr>
          <p:cNvSpPr>
            <a:spLocks noGrp="1"/>
          </p:cNvSpPr>
          <p:nvPr>
            <p:ph type="pic" sz="quarter" idx="11" hasCustomPrompt="1"/>
          </p:nvPr>
        </p:nvSpPr>
        <p:spPr>
          <a:xfrm>
            <a:off x="5864777" y="1203224"/>
            <a:ext cx="2104546" cy="1189380"/>
          </a:xfrm>
          <a:prstGeom prst="rect">
            <a:avLst/>
          </a:prstGeom>
          <a:solidFill>
            <a:schemeClr val="bg1">
              <a:lumMod val="95000"/>
            </a:schemeClr>
          </a:solidFill>
          <a:ln w="25400">
            <a:noFill/>
          </a:ln>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a:t>
            </a:r>
            <a:endParaRPr lang="ko-KR" altLang="en-US" dirty="0"/>
          </a:p>
        </p:txBody>
      </p:sp>
      <p:sp>
        <p:nvSpPr>
          <p:cNvPr id="38" name="그림 개체 틀 2">
            <a:extLst>
              <a:ext uri="{FF2B5EF4-FFF2-40B4-BE49-F238E27FC236}">
                <a16:creationId xmlns:a16="http://schemas.microsoft.com/office/drawing/2014/main" id="{242FF9A1-C321-419F-80C3-AFB36D2C5F6F}"/>
              </a:ext>
            </a:extLst>
          </p:cNvPr>
          <p:cNvSpPr>
            <a:spLocks noGrp="1"/>
          </p:cNvSpPr>
          <p:nvPr>
            <p:ph type="pic" sz="quarter" idx="12" hasCustomPrompt="1"/>
          </p:nvPr>
        </p:nvSpPr>
        <p:spPr>
          <a:xfrm>
            <a:off x="1345359" y="3261518"/>
            <a:ext cx="2108116" cy="1275600"/>
          </a:xfrm>
          <a:prstGeom prst="rect">
            <a:avLst/>
          </a:prstGeom>
          <a:solidFill>
            <a:schemeClr val="bg1">
              <a:lumMod val="95000"/>
            </a:schemeClr>
          </a:solidFill>
          <a:ln w="25400">
            <a:noFill/>
          </a:ln>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9166224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77069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8378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4222625" y="1553350"/>
            <a:ext cx="4046400" cy="6018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9" name="Google Shape;49;p7"/>
          <p:cNvSpPr txBox="1">
            <a:spLocks noGrp="1"/>
          </p:cNvSpPr>
          <p:nvPr>
            <p:ph type="body" idx="1"/>
          </p:nvPr>
        </p:nvSpPr>
        <p:spPr>
          <a:xfrm>
            <a:off x="4222625" y="2214132"/>
            <a:ext cx="4046400" cy="1434900"/>
          </a:xfrm>
          <a:prstGeom prst="rect">
            <a:avLst/>
          </a:prstGeom>
        </p:spPr>
        <p:txBody>
          <a:bodyPr spcFirstLastPara="1" wrap="square" lIns="91425" tIns="91425" rIns="91425" bIns="91425" anchor="t" anchorCtr="0">
            <a:noAutofit/>
          </a:bodyPr>
          <a:lstStyle>
            <a:lvl1pPr marL="457200" lvl="0" indent="-304800" algn="ctr" rtl="0">
              <a:spcBef>
                <a:spcPts val="0"/>
              </a:spcBef>
              <a:spcAft>
                <a:spcPts val="0"/>
              </a:spcAft>
              <a:buSzPts val="1200"/>
              <a:buChar char="●"/>
              <a:defRPr/>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pic>
        <p:nvPicPr>
          <p:cNvPr id="50" name="Google Shape;50;p7"/>
          <p:cNvPicPr preferRelativeResize="0"/>
          <p:nvPr/>
        </p:nvPicPr>
        <p:blipFill rotWithShape="1">
          <a:blip r:embed="rId2">
            <a:alphaModFix/>
          </a:blip>
          <a:srcRect/>
          <a:stretch/>
        </p:blipFill>
        <p:spPr>
          <a:xfrm rot="3883291">
            <a:off x="6999497" y="-193181"/>
            <a:ext cx="2569104" cy="1474162"/>
          </a:xfrm>
          <a:prstGeom prst="rect">
            <a:avLst/>
          </a:prstGeom>
          <a:noFill/>
          <a:ln>
            <a:noFill/>
          </a:ln>
        </p:spPr>
      </p:pic>
      <p:pic>
        <p:nvPicPr>
          <p:cNvPr id="51" name="Google Shape;51;p7"/>
          <p:cNvPicPr preferRelativeResize="0"/>
          <p:nvPr/>
        </p:nvPicPr>
        <p:blipFill>
          <a:blip r:embed="rId3">
            <a:alphaModFix/>
          </a:blip>
          <a:stretch>
            <a:fillRect/>
          </a:stretch>
        </p:blipFill>
        <p:spPr>
          <a:xfrm>
            <a:off x="6784500" y="3985688"/>
            <a:ext cx="1840875" cy="1700025"/>
          </a:xfrm>
          <a:prstGeom prst="rect">
            <a:avLst/>
          </a:prstGeom>
          <a:noFill/>
          <a:ln>
            <a:noFill/>
          </a:ln>
        </p:spPr>
      </p:pic>
      <p:pic>
        <p:nvPicPr>
          <p:cNvPr id="52" name="Google Shape;52;p7"/>
          <p:cNvPicPr preferRelativeResize="0"/>
          <p:nvPr/>
        </p:nvPicPr>
        <p:blipFill rotWithShape="1">
          <a:blip r:embed="rId4">
            <a:alphaModFix/>
          </a:blip>
          <a:srcRect/>
          <a:stretch/>
        </p:blipFill>
        <p:spPr>
          <a:xfrm>
            <a:off x="588938" y="-168258"/>
            <a:ext cx="1840875" cy="1782665"/>
          </a:xfrm>
          <a:prstGeom prst="rect">
            <a:avLst/>
          </a:prstGeom>
          <a:noFill/>
          <a:ln>
            <a:noFill/>
          </a:ln>
        </p:spPr>
      </p:pic>
      <p:pic>
        <p:nvPicPr>
          <p:cNvPr id="53" name="Google Shape;53;p7"/>
          <p:cNvPicPr preferRelativeResize="0"/>
          <p:nvPr/>
        </p:nvPicPr>
        <p:blipFill>
          <a:blip r:embed="rId5">
            <a:alphaModFix/>
          </a:blip>
          <a:stretch>
            <a:fillRect/>
          </a:stretch>
        </p:blipFill>
        <p:spPr>
          <a:xfrm>
            <a:off x="175576" y="-881358"/>
            <a:ext cx="2386824" cy="4381382"/>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249362"/>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3898866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265508" y="848694"/>
            <a:ext cx="2670575" cy="405192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p>
        </p:txBody>
      </p:sp>
      <p:sp>
        <p:nvSpPr>
          <p:cNvPr id="4" name="Rounded Rectangle 3"/>
          <p:cNvSpPr/>
          <p:nvPr userDrawn="1"/>
        </p:nvSpPr>
        <p:spPr>
          <a:xfrm>
            <a:off x="398950" y="1010625"/>
            <a:ext cx="115401" cy="3761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bg1"/>
              </a:solidFill>
            </a:endParaRPr>
          </a:p>
        </p:txBody>
      </p:sp>
      <p:sp>
        <p:nvSpPr>
          <p:cNvPr id="5" name="Half Frame 4"/>
          <p:cNvSpPr/>
          <p:nvPr userDrawn="1"/>
        </p:nvSpPr>
        <p:spPr>
          <a:xfrm rot="5400000">
            <a:off x="2292883" y="957490"/>
            <a:ext cx="514387"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533778" y="1216369"/>
            <a:ext cx="1674186" cy="415498"/>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Resize without losing quality</a:t>
            </a:r>
            <a:endParaRPr lang="ko-KR" altLang="en-US" sz="105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533778" y="1584056"/>
            <a:ext cx="1674186" cy="577081"/>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Change Fill Color &amp;</a:t>
            </a:r>
          </a:p>
          <a:p>
            <a:r>
              <a:rPr lang="en-US" altLang="ko-KR" sz="1050" b="1" dirty="0">
                <a:solidFill>
                  <a:schemeClr val="bg1"/>
                </a:solidFill>
                <a:latin typeface="Arial" pitchFamily="34" charset="0"/>
                <a:cs typeface="Arial" pitchFamily="34" charset="0"/>
              </a:rPr>
              <a:t>Line Color</a:t>
            </a:r>
            <a:endParaRPr lang="ko-KR" altLang="en-US" sz="105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540922" y="4344787"/>
            <a:ext cx="1674000" cy="253916"/>
          </a:xfrm>
          <a:prstGeom prst="rect">
            <a:avLst/>
          </a:prstGeom>
          <a:noFill/>
        </p:spPr>
        <p:txBody>
          <a:bodyPr wrap="square" rtlCol="0" anchor="ctr">
            <a:spAutoFit/>
          </a:bodyPr>
          <a:lstStyle/>
          <a:p>
            <a:r>
              <a:rPr lang="en-US" altLang="ko-KR" sz="1050" dirty="0">
                <a:solidFill>
                  <a:schemeClr val="bg1"/>
                </a:solidFill>
                <a:latin typeface="Arial" pitchFamily="34" charset="0"/>
                <a:cs typeface="Arial" pitchFamily="34" charset="0"/>
              </a:rPr>
              <a:t>www.allppt.com</a:t>
            </a:r>
            <a:endParaRPr lang="ko-KR" altLang="en-US" sz="105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540922" y="3326202"/>
            <a:ext cx="2037972" cy="1061829"/>
          </a:xfrm>
          <a:prstGeom prst="rect">
            <a:avLst/>
          </a:prstGeom>
          <a:noFill/>
        </p:spPr>
        <p:txBody>
          <a:bodyPr wrap="square" rtlCol="0" anchor="ctr">
            <a:spAutoFit/>
          </a:bodyPr>
          <a:lstStyle/>
          <a:p>
            <a:r>
              <a:rPr lang="en-US" altLang="ko-KR" sz="2100" b="1" dirty="0">
                <a:solidFill>
                  <a:schemeClr val="bg1"/>
                </a:solidFill>
                <a:latin typeface="+mn-lt"/>
                <a:ea typeface="+mn-ea"/>
                <a:cs typeface="Arial" pitchFamily="34" charset="0"/>
              </a:rPr>
              <a:t>FREE </a:t>
            </a:r>
          </a:p>
          <a:p>
            <a:r>
              <a:rPr lang="en-US" altLang="ko-KR" sz="21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16356896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38" name="群組 37">
            <a:extLst>
              <a:ext uri="{FF2B5EF4-FFF2-40B4-BE49-F238E27FC236}">
                <a16:creationId xmlns:a16="http://schemas.microsoft.com/office/drawing/2014/main" id="{53B63250-3396-4509-92D2-3699F5469BB2}"/>
              </a:ext>
            </a:extLst>
          </p:cNvPr>
          <p:cNvGrpSpPr/>
          <p:nvPr userDrawn="1"/>
        </p:nvGrpSpPr>
        <p:grpSpPr>
          <a:xfrm>
            <a:off x="3116439" y="26282"/>
            <a:ext cx="6027561" cy="5143500"/>
            <a:chOff x="4348632" y="1"/>
            <a:chExt cx="7843369" cy="6857999"/>
          </a:xfrm>
        </p:grpSpPr>
        <p:sp>
          <p:nvSpPr>
            <p:cNvPr id="33" name="Picture Placeholder 12">
              <a:extLst>
                <a:ext uri="{FF2B5EF4-FFF2-40B4-BE49-F238E27FC236}">
                  <a16:creationId xmlns:a16="http://schemas.microsoft.com/office/drawing/2014/main" id="{20598A2A-927F-45DF-9835-170B6D927420}"/>
                </a:ext>
              </a:extLst>
            </p:cNvPr>
            <p:cNvSpPr txBox="1">
              <a:spLocks/>
            </p:cNvSpPr>
            <p:nvPr userDrawn="1"/>
          </p:nvSpPr>
          <p:spPr>
            <a:xfrm>
              <a:off x="6977011" y="76505"/>
              <a:ext cx="5103752" cy="5103752"/>
            </a:xfrm>
            <a:custGeom>
              <a:avLst/>
              <a:gdLst>
                <a:gd name="connsiteX0" fmla="*/ 2551876 w 5103752"/>
                <a:gd name="connsiteY0" fmla="*/ 0 h 5103752"/>
                <a:gd name="connsiteX1" fmla="*/ 5103752 w 5103752"/>
                <a:gd name="connsiteY1" fmla="*/ 2551876 h 5103752"/>
                <a:gd name="connsiteX2" fmla="*/ 2551876 w 5103752"/>
                <a:gd name="connsiteY2" fmla="*/ 5103752 h 5103752"/>
                <a:gd name="connsiteX3" fmla="*/ 0 w 5103752"/>
                <a:gd name="connsiteY3" fmla="*/ 2551876 h 5103752"/>
              </a:gdLst>
              <a:ahLst/>
              <a:cxnLst>
                <a:cxn ang="0">
                  <a:pos x="connsiteX0" y="connsiteY0"/>
                </a:cxn>
                <a:cxn ang="0">
                  <a:pos x="connsiteX1" y="connsiteY1"/>
                </a:cxn>
                <a:cxn ang="0">
                  <a:pos x="connsiteX2" y="connsiteY2"/>
                </a:cxn>
                <a:cxn ang="0">
                  <a:pos x="connsiteX3" y="connsiteY3"/>
                </a:cxn>
              </a:cxnLst>
              <a:rect l="l" t="t" r="r" b="b"/>
              <a:pathLst>
                <a:path w="5103752" h="5103752">
                  <a:moveTo>
                    <a:pt x="2551876" y="0"/>
                  </a:moveTo>
                  <a:lnTo>
                    <a:pt x="5103752" y="2551876"/>
                  </a:lnTo>
                  <a:lnTo>
                    <a:pt x="2551876" y="5103752"/>
                  </a:lnTo>
                  <a:lnTo>
                    <a:pt x="0" y="2551876"/>
                  </a:lnTo>
                  <a:close/>
                </a:path>
              </a:pathLst>
            </a:custGeom>
            <a:solidFill>
              <a:sysClr val="window" lastClr="FFFFFF">
                <a:lumMod val="95000"/>
              </a:sysClr>
            </a:solidFill>
          </p:spPr>
        </p:sp>
        <p:sp>
          <p:nvSpPr>
            <p:cNvPr id="34" name="Diamond 5">
              <a:extLst>
                <a:ext uri="{FF2B5EF4-FFF2-40B4-BE49-F238E27FC236}">
                  <a16:creationId xmlns:a16="http://schemas.microsoft.com/office/drawing/2014/main" id="{2AEA045A-76DA-4CFC-BED0-622F6FED0A6B}"/>
                </a:ext>
              </a:extLst>
            </p:cNvPr>
            <p:cNvSpPr/>
            <p:nvPr userDrawn="1"/>
          </p:nvSpPr>
          <p:spPr>
            <a:xfrm>
              <a:off x="7347258" y="447888"/>
              <a:ext cx="4360985" cy="4360985"/>
            </a:xfrm>
            <a:prstGeom prst="diamond">
              <a:avLst/>
            </a:prstGeom>
            <a:solidFill>
              <a:srgbClr val="0DD2D9">
                <a:alpha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cs typeface="+mn-cs"/>
              </a:endParaRPr>
            </a:p>
          </p:txBody>
        </p:sp>
        <p:sp>
          <p:nvSpPr>
            <p:cNvPr id="35" name="Picture Placeholder 2">
              <a:extLst>
                <a:ext uri="{FF2B5EF4-FFF2-40B4-BE49-F238E27FC236}">
                  <a16:creationId xmlns:a16="http://schemas.microsoft.com/office/drawing/2014/main" id="{0FEB7229-367C-4180-AE39-AD8000FB235B}"/>
                </a:ext>
              </a:extLst>
            </p:cNvPr>
            <p:cNvSpPr txBox="1">
              <a:spLocks/>
            </p:cNvSpPr>
            <p:nvPr userDrawn="1"/>
          </p:nvSpPr>
          <p:spPr>
            <a:xfrm>
              <a:off x="4348632" y="1"/>
              <a:ext cx="5048829" cy="2524415"/>
            </a:xfrm>
            <a:custGeom>
              <a:avLst/>
              <a:gdLst>
                <a:gd name="connsiteX0" fmla="*/ 0 w 5048829"/>
                <a:gd name="connsiteY0" fmla="*/ 0 h 2524415"/>
                <a:gd name="connsiteX1" fmla="*/ 5048829 w 5048829"/>
                <a:gd name="connsiteY1" fmla="*/ 0 h 2524415"/>
                <a:gd name="connsiteX2" fmla="*/ 2524415 w 5048829"/>
                <a:gd name="connsiteY2" fmla="*/ 2524415 h 2524415"/>
              </a:gdLst>
              <a:ahLst/>
              <a:cxnLst>
                <a:cxn ang="0">
                  <a:pos x="connsiteX0" y="connsiteY0"/>
                </a:cxn>
                <a:cxn ang="0">
                  <a:pos x="connsiteX1" y="connsiteY1"/>
                </a:cxn>
                <a:cxn ang="0">
                  <a:pos x="connsiteX2" y="connsiteY2"/>
                </a:cxn>
              </a:cxnLst>
              <a:rect l="l" t="t" r="r" b="b"/>
              <a:pathLst>
                <a:path w="5048829" h="2524415">
                  <a:moveTo>
                    <a:pt x="0" y="0"/>
                  </a:moveTo>
                  <a:lnTo>
                    <a:pt x="5048829" y="0"/>
                  </a:lnTo>
                  <a:lnTo>
                    <a:pt x="2524415" y="2524415"/>
                  </a:lnTo>
                  <a:close/>
                </a:path>
              </a:pathLst>
            </a:custGeom>
            <a:solidFill>
              <a:sysClr val="window" lastClr="FFFFFF">
                <a:lumMod val="95000"/>
              </a:sysClr>
            </a:solidFill>
          </p:spPr>
        </p:sp>
        <p:sp>
          <p:nvSpPr>
            <p:cNvPr id="36" name="Picture Placeholder 4">
              <a:extLst>
                <a:ext uri="{FF2B5EF4-FFF2-40B4-BE49-F238E27FC236}">
                  <a16:creationId xmlns:a16="http://schemas.microsoft.com/office/drawing/2014/main" id="{F52B75FE-6E16-47FD-9842-2DECDBEB72F9}"/>
                </a:ext>
              </a:extLst>
            </p:cNvPr>
            <p:cNvSpPr txBox="1">
              <a:spLocks/>
            </p:cNvSpPr>
            <p:nvPr userDrawn="1"/>
          </p:nvSpPr>
          <p:spPr>
            <a:xfrm>
              <a:off x="9669764" y="1"/>
              <a:ext cx="2522237" cy="2519691"/>
            </a:xfrm>
            <a:custGeom>
              <a:avLst/>
              <a:gdLst>
                <a:gd name="connsiteX0" fmla="*/ 0 w 2522237"/>
                <a:gd name="connsiteY0" fmla="*/ 0 h 2519691"/>
                <a:gd name="connsiteX1" fmla="*/ 2522237 w 2522237"/>
                <a:gd name="connsiteY1" fmla="*/ 0 h 2519691"/>
                <a:gd name="connsiteX2" fmla="*/ 2522237 w 2522237"/>
                <a:gd name="connsiteY2" fmla="*/ 2517145 h 2519691"/>
                <a:gd name="connsiteX3" fmla="*/ 2519691 w 2522237"/>
                <a:gd name="connsiteY3" fmla="*/ 2519691 h 2519691"/>
              </a:gdLst>
              <a:ahLst/>
              <a:cxnLst>
                <a:cxn ang="0">
                  <a:pos x="connsiteX0" y="connsiteY0"/>
                </a:cxn>
                <a:cxn ang="0">
                  <a:pos x="connsiteX1" y="connsiteY1"/>
                </a:cxn>
                <a:cxn ang="0">
                  <a:pos x="connsiteX2" y="connsiteY2"/>
                </a:cxn>
                <a:cxn ang="0">
                  <a:pos x="connsiteX3" y="connsiteY3"/>
                </a:cxn>
              </a:cxnLst>
              <a:rect l="l" t="t" r="r" b="b"/>
              <a:pathLst>
                <a:path w="2522237" h="2519691">
                  <a:moveTo>
                    <a:pt x="0" y="0"/>
                  </a:moveTo>
                  <a:lnTo>
                    <a:pt x="2522237" y="0"/>
                  </a:lnTo>
                  <a:lnTo>
                    <a:pt x="2522237" y="2517145"/>
                  </a:lnTo>
                  <a:lnTo>
                    <a:pt x="2519691" y="2519691"/>
                  </a:lnTo>
                  <a:close/>
                </a:path>
              </a:pathLst>
            </a:custGeom>
            <a:solidFill>
              <a:sysClr val="window" lastClr="FFFFFF">
                <a:lumMod val="95000"/>
              </a:sysClr>
            </a:solidFill>
          </p:spPr>
        </p:sp>
        <p:sp>
          <p:nvSpPr>
            <p:cNvPr id="37" name="Picture Placeholder 8">
              <a:extLst>
                <a:ext uri="{FF2B5EF4-FFF2-40B4-BE49-F238E27FC236}">
                  <a16:creationId xmlns:a16="http://schemas.microsoft.com/office/drawing/2014/main" id="{BD18FDB9-5305-472A-914C-F83F46E45BBD}"/>
                </a:ext>
              </a:extLst>
            </p:cNvPr>
            <p:cNvSpPr txBox="1">
              <a:spLocks/>
            </p:cNvSpPr>
            <p:nvPr userDrawn="1"/>
          </p:nvSpPr>
          <p:spPr>
            <a:xfrm>
              <a:off x="9632854" y="2732348"/>
              <a:ext cx="2559146" cy="4125652"/>
            </a:xfrm>
            <a:custGeom>
              <a:avLst/>
              <a:gdLst>
                <a:gd name="connsiteX0" fmla="*/ 2551876 w 2559146"/>
                <a:gd name="connsiteY0" fmla="*/ 0 h 4125652"/>
                <a:gd name="connsiteX1" fmla="*/ 2559146 w 2559146"/>
                <a:gd name="connsiteY1" fmla="*/ 7270 h 4125652"/>
                <a:gd name="connsiteX2" fmla="*/ 2559146 w 2559146"/>
                <a:gd name="connsiteY2" fmla="*/ 4125652 h 4125652"/>
                <a:gd name="connsiteX3" fmla="*/ 1573776 w 2559146"/>
                <a:gd name="connsiteY3" fmla="*/ 4125652 h 4125652"/>
                <a:gd name="connsiteX4" fmla="*/ 0 w 2559146"/>
                <a:gd name="connsiteY4" fmla="*/ 2551876 h 4125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146" h="4125652">
                  <a:moveTo>
                    <a:pt x="2551876" y="0"/>
                  </a:moveTo>
                  <a:lnTo>
                    <a:pt x="2559146" y="7270"/>
                  </a:lnTo>
                  <a:lnTo>
                    <a:pt x="2559146" y="4125652"/>
                  </a:lnTo>
                  <a:lnTo>
                    <a:pt x="1573776" y="4125652"/>
                  </a:lnTo>
                  <a:lnTo>
                    <a:pt x="0" y="2551876"/>
                  </a:lnTo>
                  <a:close/>
                </a:path>
              </a:pathLst>
            </a:custGeom>
            <a:solidFill>
              <a:sysClr val="window" lastClr="FFFFFF">
                <a:lumMod val="95000"/>
              </a:sysClr>
            </a:solidFill>
          </p:spPr>
        </p:sp>
      </p:grpSp>
      <p:sp>
        <p:nvSpPr>
          <p:cNvPr id="39" name="投影片編號版面配置區 1">
            <a:extLst>
              <a:ext uri="{FF2B5EF4-FFF2-40B4-BE49-F238E27FC236}">
                <a16:creationId xmlns:a16="http://schemas.microsoft.com/office/drawing/2014/main" id="{D1AA6531-C520-4B8F-88C1-06515A4E4856}"/>
              </a:ext>
            </a:extLst>
          </p:cNvPr>
          <p:cNvSpPr>
            <a:spLocks noGrp="1"/>
          </p:cNvSpPr>
          <p:nvPr>
            <p:ph type="sldNum" sz="quarter" idx="4"/>
          </p:nvPr>
        </p:nvSpPr>
        <p:spPr>
          <a:xfrm>
            <a:off x="7056834" y="48688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693A759-0B2E-494E-8F24-EB2FEB7F0A38}" type="slidenum">
              <a:rPr lang="zh-TW" altLang="en-US" smtClean="0"/>
              <a:t>‹#›</a:t>
            </a:fld>
            <a:endParaRPr lang="zh-TW" altLang="en-US"/>
          </a:p>
        </p:txBody>
      </p:sp>
    </p:spTree>
    <p:extLst>
      <p:ext uri="{BB962C8B-B14F-4D97-AF65-F5344CB8AC3E}">
        <p14:creationId xmlns:p14="http://schemas.microsoft.com/office/powerpoint/2010/main" val="17969138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1" y="0"/>
            <a:ext cx="9108504" cy="864000"/>
          </a:xfrm>
          <a:prstGeom prst="rect">
            <a:avLst/>
          </a:prstGeom>
          <a:gradFill flip="none" rotWithShape="1">
            <a:gsLst>
              <a:gs pos="0">
                <a:schemeClr val="bg1">
                  <a:lumMod val="94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b="1" dirty="0">
              <a:latin typeface="Arial" pitchFamily="34" charset="0"/>
              <a:cs typeface="Arial" pitchFamily="34" charset="0"/>
            </a:endParaRPr>
          </a:p>
        </p:txBody>
      </p:sp>
      <p:sp>
        <p:nvSpPr>
          <p:cNvPr id="10" name="Title 1"/>
          <p:cNvSpPr>
            <a:spLocks noGrp="1"/>
          </p:cNvSpPr>
          <p:nvPr>
            <p:ph type="title" hasCustomPrompt="1"/>
          </p:nvPr>
        </p:nvSpPr>
        <p:spPr>
          <a:xfrm>
            <a:off x="0" y="25735"/>
            <a:ext cx="9144000" cy="776530"/>
          </a:xfrm>
          <a:prstGeom prst="rect">
            <a:avLst/>
          </a:prstGeom>
        </p:spPr>
        <p:txBody>
          <a:bodyPr anchor="ctr"/>
          <a:lstStyle>
            <a:lvl1pPr algn="l">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
        <p:nvSpPr>
          <p:cNvPr id="5" name="投影片編號版面配置區 1">
            <a:extLst>
              <a:ext uri="{FF2B5EF4-FFF2-40B4-BE49-F238E27FC236}">
                <a16:creationId xmlns:a16="http://schemas.microsoft.com/office/drawing/2014/main" id="{4E3F4A5A-E004-49F4-B741-32B4E72AE271}"/>
              </a:ext>
            </a:extLst>
          </p:cNvPr>
          <p:cNvSpPr>
            <a:spLocks noGrp="1"/>
          </p:cNvSpPr>
          <p:nvPr>
            <p:ph type="sldNum" sz="quarter" idx="4"/>
          </p:nvPr>
        </p:nvSpPr>
        <p:spPr>
          <a:xfrm>
            <a:off x="7086600" y="4839494"/>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C0A5583-E2F9-4DB7-A0A7-8B1380A5C725}" type="slidenum">
              <a:rPr lang="zh-TW" altLang="en-US" smtClean="0"/>
              <a:t>‹#›</a:t>
            </a:fld>
            <a:endParaRPr lang="zh-TW" altLang="en-US"/>
          </a:p>
        </p:txBody>
      </p:sp>
    </p:spTree>
    <p:extLst>
      <p:ext uri="{BB962C8B-B14F-4D97-AF65-F5344CB8AC3E}">
        <p14:creationId xmlns:p14="http://schemas.microsoft.com/office/powerpoint/2010/main" val="25011071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0"/>
            <a:ext cx="1619671" cy="5143500"/>
          </a:xfrm>
          <a:prstGeom prst="rect">
            <a:avLst/>
          </a:prstGeom>
          <a:gradFill>
            <a:gsLst>
              <a:gs pos="42000">
                <a:srgbClr val="F6F6F6">
                  <a:lumMod val="97000"/>
                </a:srgbClr>
              </a:gs>
              <a:gs pos="0">
                <a:schemeClr val="bg1">
                  <a:lumMod val="92000"/>
                </a:schemeClr>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itle 1"/>
          <p:cNvSpPr>
            <a:spLocks noGrp="1"/>
          </p:cNvSpPr>
          <p:nvPr>
            <p:ph type="title" hasCustomPrompt="1"/>
          </p:nvPr>
        </p:nvSpPr>
        <p:spPr>
          <a:xfrm>
            <a:off x="1584000" y="25735"/>
            <a:ext cx="7560000" cy="776530"/>
          </a:xfrm>
          <a:prstGeom prst="rect">
            <a:avLst/>
          </a:prstGeom>
        </p:spPr>
        <p:txBody>
          <a:bodyPr anchor="ctr"/>
          <a:lstStyle>
            <a:lvl1pPr algn="l">
              <a:defRPr sz="3600" b="1">
                <a:solidFill>
                  <a:schemeClr val="tx1">
                    <a:lumMod val="75000"/>
                    <a:lumOff val="25000"/>
                  </a:schemeClr>
                </a:solidFill>
                <a:latin typeface="+mj-lt"/>
                <a:cs typeface="Arial" pitchFamily="34" charset="0"/>
              </a:defRPr>
            </a:lvl1pPr>
          </a:lstStyle>
          <a:p>
            <a:r>
              <a:rPr lang="en-US" altLang="ko-KR" dirty="0"/>
              <a:t>Free PPT _ Click to add title</a:t>
            </a:r>
            <a:endParaRPr lang="ko-KR" altLang="en-US" dirty="0"/>
          </a:p>
        </p:txBody>
      </p:sp>
      <p:sp>
        <p:nvSpPr>
          <p:cNvPr id="6" name="投影片編號版面配置區 1">
            <a:extLst>
              <a:ext uri="{FF2B5EF4-FFF2-40B4-BE49-F238E27FC236}">
                <a16:creationId xmlns:a16="http://schemas.microsoft.com/office/drawing/2014/main" id="{48AB6875-D620-414A-BD98-AFFA890B6E8E}"/>
              </a:ext>
            </a:extLst>
          </p:cNvPr>
          <p:cNvSpPr>
            <a:spLocks noGrp="1"/>
          </p:cNvSpPr>
          <p:nvPr>
            <p:ph type="sldNum" sz="quarter" idx="4"/>
          </p:nvPr>
        </p:nvSpPr>
        <p:spPr>
          <a:xfrm>
            <a:off x="7086600" y="4839494"/>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C0A5583-E2F9-4DB7-A0A7-8B1380A5C725}" type="slidenum">
              <a:rPr lang="zh-TW" altLang="en-US" smtClean="0"/>
              <a:t>‹#›</a:t>
            </a:fld>
            <a:endParaRPr lang="zh-TW" altLang="en-US"/>
          </a:p>
        </p:txBody>
      </p:sp>
    </p:spTree>
    <p:extLst>
      <p:ext uri="{BB962C8B-B14F-4D97-AF65-F5344CB8AC3E}">
        <p14:creationId xmlns:p14="http://schemas.microsoft.com/office/powerpoint/2010/main" val="3690652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3776326" y="1262118"/>
            <a:ext cx="1584176" cy="1980000"/>
          </a:xfrm>
          <a:prstGeom prst="rect">
            <a:avLst/>
          </a:prstGeom>
          <a:solidFill>
            <a:schemeClr val="bg1">
              <a:lumMod val="95000"/>
            </a:schemeClr>
          </a:solidFill>
          <a:ln w="50800">
            <a:solidFill>
              <a:schemeClr val="accent1"/>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Rectangle 5"/>
          <p:cNvSpPr/>
          <p:nvPr userDrawn="1"/>
        </p:nvSpPr>
        <p:spPr>
          <a:xfrm>
            <a:off x="1" y="0"/>
            <a:ext cx="9108504" cy="828000"/>
          </a:xfrm>
          <a:prstGeom prst="rect">
            <a:avLst/>
          </a:prstGeom>
          <a:gradFill flip="none" rotWithShape="1">
            <a:gsLst>
              <a:gs pos="0">
                <a:schemeClr val="bg1">
                  <a:lumMod val="94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b="1" dirty="0">
              <a:solidFill>
                <a:schemeClr val="tx1">
                  <a:lumMod val="75000"/>
                  <a:lumOff val="25000"/>
                </a:schemeClr>
              </a:solidFill>
              <a:latin typeface="+mj-lt"/>
              <a:cs typeface="Arial" pitchFamily="34" charset="0"/>
            </a:endParaRPr>
          </a:p>
        </p:txBody>
      </p:sp>
      <p:sp>
        <p:nvSpPr>
          <p:cNvPr id="7" name="Title 1"/>
          <p:cNvSpPr>
            <a:spLocks noGrp="1"/>
          </p:cNvSpPr>
          <p:nvPr>
            <p:ph type="title" hasCustomPrompt="1"/>
          </p:nvPr>
        </p:nvSpPr>
        <p:spPr>
          <a:xfrm>
            <a:off x="0" y="25735"/>
            <a:ext cx="9144000" cy="776530"/>
          </a:xfrm>
          <a:prstGeom prst="rect">
            <a:avLst/>
          </a:prstGeom>
        </p:spPr>
        <p:txBody>
          <a:bodyPr anchor="ctr"/>
          <a:lstStyle>
            <a:lvl1pPr algn="l">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
        <p:nvSpPr>
          <p:cNvPr id="9" name="Picture Placeholder 2"/>
          <p:cNvSpPr>
            <a:spLocks noGrp="1"/>
          </p:cNvSpPr>
          <p:nvPr>
            <p:ph type="pic" idx="10" hasCustomPrompt="1"/>
          </p:nvPr>
        </p:nvSpPr>
        <p:spPr>
          <a:xfrm>
            <a:off x="2179884" y="1352118"/>
            <a:ext cx="1440160" cy="1800000"/>
          </a:xfrm>
          <a:prstGeom prst="rect">
            <a:avLst/>
          </a:prstGeom>
          <a:solidFill>
            <a:schemeClr val="bg1">
              <a:lumMod val="95000"/>
            </a:schemeClr>
          </a:solidFill>
          <a:ln w="50800">
            <a:solidFill>
              <a:schemeClr val="accent2"/>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0" name="Picture Placeholder 2"/>
          <p:cNvSpPr>
            <a:spLocks noGrp="1"/>
          </p:cNvSpPr>
          <p:nvPr>
            <p:ph type="pic" idx="11" hasCustomPrompt="1"/>
          </p:nvPr>
        </p:nvSpPr>
        <p:spPr>
          <a:xfrm>
            <a:off x="723433" y="1437715"/>
            <a:ext cx="1296144" cy="1619999"/>
          </a:xfrm>
          <a:prstGeom prst="rect">
            <a:avLst/>
          </a:prstGeom>
          <a:solidFill>
            <a:schemeClr val="bg1">
              <a:lumMod val="95000"/>
            </a:schemeClr>
          </a:solidFill>
          <a:ln w="50800">
            <a:solidFill>
              <a:schemeClr val="accent3"/>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2" hasCustomPrompt="1"/>
          </p:nvPr>
        </p:nvSpPr>
        <p:spPr>
          <a:xfrm>
            <a:off x="5516784" y="1352118"/>
            <a:ext cx="1440160" cy="1800000"/>
          </a:xfrm>
          <a:prstGeom prst="rect">
            <a:avLst/>
          </a:prstGeom>
          <a:solidFill>
            <a:schemeClr val="bg1">
              <a:lumMod val="95000"/>
            </a:schemeClr>
          </a:solidFill>
          <a:ln w="50800">
            <a:solidFill>
              <a:schemeClr val="accent2"/>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Picture Placeholder 2"/>
          <p:cNvSpPr>
            <a:spLocks noGrp="1"/>
          </p:cNvSpPr>
          <p:nvPr>
            <p:ph type="pic" idx="13" hasCustomPrompt="1"/>
          </p:nvPr>
        </p:nvSpPr>
        <p:spPr>
          <a:xfrm>
            <a:off x="7113226" y="1442119"/>
            <a:ext cx="1296144" cy="1619999"/>
          </a:xfrm>
          <a:prstGeom prst="rect">
            <a:avLst/>
          </a:prstGeom>
          <a:solidFill>
            <a:schemeClr val="bg1">
              <a:lumMod val="95000"/>
            </a:schemeClr>
          </a:solidFill>
          <a:ln w="50800">
            <a:solidFill>
              <a:schemeClr val="accent3"/>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pic>
        <p:nvPicPr>
          <p:cNvPr id="12" name="Picture 2" descr="D:\KBM-정애\014-Fullppt\PNG이미지\paper-bul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22681" y="105782"/>
            <a:ext cx="477240" cy="710957"/>
          </a:xfrm>
          <a:prstGeom prst="rect">
            <a:avLst/>
          </a:prstGeom>
          <a:noFill/>
          <a:extLst>
            <a:ext uri="{909E8E84-426E-40DD-AFC4-6F175D3DCCD1}">
              <a14:hiddenFill xmlns:a14="http://schemas.microsoft.com/office/drawing/2010/main">
                <a:solidFill>
                  <a:srgbClr val="FFFFFF"/>
                </a:solidFill>
              </a14:hiddenFill>
            </a:ext>
          </a:extLst>
        </p:spPr>
      </p:pic>
      <p:sp>
        <p:nvSpPr>
          <p:cNvPr id="14" name="投影片編號版面配置區 1">
            <a:extLst>
              <a:ext uri="{FF2B5EF4-FFF2-40B4-BE49-F238E27FC236}">
                <a16:creationId xmlns:a16="http://schemas.microsoft.com/office/drawing/2014/main" id="{157A9E0B-3AE5-44E1-B6D5-7A7F292EC9B6}"/>
              </a:ext>
            </a:extLst>
          </p:cNvPr>
          <p:cNvSpPr>
            <a:spLocks noGrp="1"/>
          </p:cNvSpPr>
          <p:nvPr>
            <p:ph type="sldNum" sz="quarter" idx="4"/>
          </p:nvPr>
        </p:nvSpPr>
        <p:spPr>
          <a:xfrm>
            <a:off x="7086600" y="4839494"/>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C0A5583-E2F9-4DB7-A0A7-8B1380A5C725}" type="slidenum">
              <a:rPr lang="zh-TW" altLang="en-US" smtClean="0"/>
              <a:t>‹#›</a:t>
            </a:fld>
            <a:endParaRPr lang="zh-TW" altLang="en-US"/>
          </a:p>
        </p:txBody>
      </p:sp>
    </p:spTree>
    <p:extLst>
      <p:ext uri="{BB962C8B-B14F-4D97-AF65-F5344CB8AC3E}">
        <p14:creationId xmlns:p14="http://schemas.microsoft.com/office/powerpoint/2010/main" val="3079940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6" name="Picture Placeholder 2"/>
          <p:cNvSpPr>
            <a:spLocks noGrp="1"/>
          </p:cNvSpPr>
          <p:nvPr>
            <p:ph type="pic" idx="1" hasCustomPrompt="1"/>
          </p:nvPr>
        </p:nvSpPr>
        <p:spPr>
          <a:xfrm>
            <a:off x="180000" y="179550"/>
            <a:ext cx="8784000" cy="47844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投影片編號版面配置區 1">
            <a:extLst>
              <a:ext uri="{FF2B5EF4-FFF2-40B4-BE49-F238E27FC236}">
                <a16:creationId xmlns:a16="http://schemas.microsoft.com/office/drawing/2014/main" id="{8F76CE57-A0DB-40C0-9D19-622FBBFAEE50}"/>
              </a:ext>
            </a:extLst>
          </p:cNvPr>
          <p:cNvSpPr>
            <a:spLocks noGrp="1"/>
          </p:cNvSpPr>
          <p:nvPr>
            <p:ph type="sldNum" sz="quarter" idx="4"/>
          </p:nvPr>
        </p:nvSpPr>
        <p:spPr>
          <a:xfrm>
            <a:off x="7086600" y="4839494"/>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C0A5583-E2F9-4DB7-A0A7-8B1380A5C725}" type="slidenum">
              <a:rPr lang="zh-TW" altLang="en-US" smtClean="0"/>
              <a:t>‹#›</a:t>
            </a:fld>
            <a:endParaRPr lang="zh-TW" altLang="en-US"/>
          </a:p>
        </p:txBody>
      </p:sp>
    </p:spTree>
    <p:extLst>
      <p:ext uri="{BB962C8B-B14F-4D97-AF65-F5344CB8AC3E}">
        <p14:creationId xmlns:p14="http://schemas.microsoft.com/office/powerpoint/2010/main" val="31847101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_Picture with Caption">
    <p:spTree>
      <p:nvGrpSpPr>
        <p:cNvPr id="1" name=""/>
        <p:cNvGrpSpPr/>
        <p:nvPr/>
      </p:nvGrpSpPr>
      <p:grpSpPr>
        <a:xfrm>
          <a:off x="0" y="0"/>
          <a:ext cx="0" cy="0"/>
          <a:chOff x="0" y="0"/>
          <a:chExt cx="0" cy="0"/>
        </a:xfrm>
      </p:grpSpPr>
      <p:sp>
        <p:nvSpPr>
          <p:cNvPr id="7" name="Rectangle 6"/>
          <p:cNvSpPr/>
          <p:nvPr userDrawn="1"/>
        </p:nvSpPr>
        <p:spPr>
          <a:xfrm>
            <a:off x="720000" y="442505"/>
            <a:ext cx="7704000" cy="42813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Picture Placeholder 2"/>
          <p:cNvSpPr>
            <a:spLocks noGrp="1"/>
          </p:cNvSpPr>
          <p:nvPr>
            <p:ph type="pic" idx="1" hasCustomPrompt="1"/>
          </p:nvPr>
        </p:nvSpPr>
        <p:spPr>
          <a:xfrm>
            <a:off x="3275856" y="0"/>
            <a:ext cx="2592288" cy="51435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投影片編號版面配置區 1">
            <a:extLst>
              <a:ext uri="{FF2B5EF4-FFF2-40B4-BE49-F238E27FC236}">
                <a16:creationId xmlns:a16="http://schemas.microsoft.com/office/drawing/2014/main" id="{A8AC7D34-D120-4835-B9EA-29319FF50AD5}"/>
              </a:ext>
            </a:extLst>
          </p:cNvPr>
          <p:cNvSpPr>
            <a:spLocks noGrp="1"/>
          </p:cNvSpPr>
          <p:nvPr>
            <p:ph type="sldNum" sz="quarter" idx="4"/>
          </p:nvPr>
        </p:nvSpPr>
        <p:spPr>
          <a:xfrm>
            <a:off x="7086600" y="4839494"/>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C0A5583-E2F9-4DB7-A0A7-8B1380A5C725}" type="slidenum">
              <a:rPr lang="zh-TW" altLang="en-US" smtClean="0"/>
              <a:t>‹#›</a:t>
            </a:fld>
            <a:endParaRPr lang="zh-TW" altLang="en-US"/>
          </a:p>
        </p:txBody>
      </p:sp>
    </p:spTree>
    <p:extLst>
      <p:ext uri="{BB962C8B-B14F-4D97-AF65-F5344CB8AC3E}">
        <p14:creationId xmlns:p14="http://schemas.microsoft.com/office/powerpoint/2010/main" val="15358728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Picture with Caption">
    <p:spTree>
      <p:nvGrpSpPr>
        <p:cNvPr id="1" name=""/>
        <p:cNvGrpSpPr/>
        <p:nvPr/>
      </p:nvGrpSpPr>
      <p:grpSpPr>
        <a:xfrm>
          <a:off x="0" y="0"/>
          <a:ext cx="0" cy="0"/>
          <a:chOff x="0" y="0"/>
          <a:chExt cx="0" cy="0"/>
        </a:xfrm>
      </p:grpSpPr>
      <p:pic>
        <p:nvPicPr>
          <p:cNvPr id="7" name="그림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80" y="1635646"/>
            <a:ext cx="4217146" cy="2310733"/>
          </a:xfrm>
          <a:prstGeom prst="rect">
            <a:avLst/>
          </a:prstGeom>
        </p:spPr>
      </p:pic>
      <p:sp>
        <p:nvSpPr>
          <p:cNvPr id="9" name="Picture Placeholder 2"/>
          <p:cNvSpPr>
            <a:spLocks noGrp="1"/>
          </p:cNvSpPr>
          <p:nvPr>
            <p:ph type="pic" idx="1" hasCustomPrompt="1"/>
          </p:nvPr>
        </p:nvSpPr>
        <p:spPr>
          <a:xfrm>
            <a:off x="1357764" y="1731146"/>
            <a:ext cx="2952328" cy="1905739"/>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0" name="Rectangle 9"/>
          <p:cNvSpPr/>
          <p:nvPr userDrawn="1"/>
        </p:nvSpPr>
        <p:spPr>
          <a:xfrm>
            <a:off x="1" y="0"/>
            <a:ext cx="9108504" cy="864000"/>
          </a:xfrm>
          <a:prstGeom prst="rect">
            <a:avLst/>
          </a:prstGeom>
          <a:gradFill flip="none" rotWithShape="1">
            <a:gsLst>
              <a:gs pos="0">
                <a:schemeClr val="bg1">
                  <a:lumMod val="94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b="1" dirty="0">
              <a:latin typeface="Arial" pitchFamily="34" charset="0"/>
              <a:cs typeface="Arial" pitchFamily="34" charset="0"/>
            </a:endParaRPr>
          </a:p>
        </p:txBody>
      </p:sp>
      <p:sp>
        <p:nvSpPr>
          <p:cNvPr id="11" name="Title 1"/>
          <p:cNvSpPr>
            <a:spLocks noGrp="1"/>
          </p:cNvSpPr>
          <p:nvPr>
            <p:ph type="title" hasCustomPrompt="1"/>
          </p:nvPr>
        </p:nvSpPr>
        <p:spPr>
          <a:xfrm>
            <a:off x="0" y="25735"/>
            <a:ext cx="9144000" cy="776530"/>
          </a:xfrm>
          <a:prstGeom prst="rect">
            <a:avLst/>
          </a:prstGeom>
        </p:spPr>
        <p:txBody>
          <a:bodyPr anchor="ctr"/>
          <a:lstStyle>
            <a:lvl1pPr algn="l">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pic>
        <p:nvPicPr>
          <p:cNvPr id="8" name="Picture 2" descr="D:\KBM-정애\014-Fullppt\PNG이미지\paper-bul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2681" y="105782"/>
            <a:ext cx="477240" cy="710957"/>
          </a:xfrm>
          <a:prstGeom prst="rect">
            <a:avLst/>
          </a:prstGeom>
          <a:noFill/>
          <a:extLst>
            <a:ext uri="{909E8E84-426E-40DD-AFC4-6F175D3DCCD1}">
              <a14:hiddenFill xmlns:a14="http://schemas.microsoft.com/office/drawing/2010/main">
                <a:solidFill>
                  <a:srgbClr val="FFFFFF"/>
                </a:solidFill>
              </a14:hiddenFill>
            </a:ext>
          </a:extLst>
        </p:spPr>
      </p:pic>
      <p:sp>
        <p:nvSpPr>
          <p:cNvPr id="12" name="投影片編號版面配置區 1">
            <a:extLst>
              <a:ext uri="{FF2B5EF4-FFF2-40B4-BE49-F238E27FC236}">
                <a16:creationId xmlns:a16="http://schemas.microsoft.com/office/drawing/2014/main" id="{573FB080-5690-4DD0-BF8B-A5F64521B5E6}"/>
              </a:ext>
            </a:extLst>
          </p:cNvPr>
          <p:cNvSpPr>
            <a:spLocks noGrp="1"/>
          </p:cNvSpPr>
          <p:nvPr>
            <p:ph type="sldNum" sz="quarter" idx="4"/>
          </p:nvPr>
        </p:nvSpPr>
        <p:spPr>
          <a:xfrm>
            <a:off x="7086600" y="4839494"/>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C0A5583-E2F9-4DB7-A0A7-8B1380A5C725}" type="slidenum">
              <a:rPr lang="zh-TW" altLang="en-US" smtClean="0"/>
              <a:t>‹#›</a:t>
            </a:fld>
            <a:endParaRPr lang="zh-TW" altLang="en-US"/>
          </a:p>
        </p:txBody>
      </p:sp>
    </p:spTree>
    <p:extLst>
      <p:ext uri="{BB962C8B-B14F-4D97-AF65-F5344CB8AC3E}">
        <p14:creationId xmlns:p14="http://schemas.microsoft.com/office/powerpoint/2010/main" val="9233378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Picture with Caption">
    <p:spTree>
      <p:nvGrpSpPr>
        <p:cNvPr id="1" name=""/>
        <p:cNvGrpSpPr/>
        <p:nvPr/>
      </p:nvGrpSpPr>
      <p:grpSpPr>
        <a:xfrm>
          <a:off x="0" y="0"/>
          <a:ext cx="0" cy="0"/>
          <a:chOff x="0" y="0"/>
          <a:chExt cx="0" cy="0"/>
        </a:xfrm>
      </p:grpSpPr>
      <p:sp>
        <p:nvSpPr>
          <p:cNvPr id="6" name="Picture Placeholder 2"/>
          <p:cNvSpPr>
            <a:spLocks noGrp="1"/>
          </p:cNvSpPr>
          <p:nvPr>
            <p:ph type="pic" idx="1" hasCustomPrompt="1"/>
          </p:nvPr>
        </p:nvSpPr>
        <p:spPr>
          <a:xfrm>
            <a:off x="2555776" y="1263998"/>
            <a:ext cx="2772000" cy="345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Rectangle 6"/>
          <p:cNvSpPr/>
          <p:nvPr userDrawn="1"/>
        </p:nvSpPr>
        <p:spPr>
          <a:xfrm>
            <a:off x="733752" y="1263998"/>
            <a:ext cx="1835776" cy="17281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7"/>
          <p:cNvSpPr/>
          <p:nvPr userDrawn="1"/>
        </p:nvSpPr>
        <p:spPr>
          <a:xfrm>
            <a:off x="733752" y="2991806"/>
            <a:ext cx="1835776" cy="17281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p:cNvSpPr/>
          <p:nvPr userDrawn="1"/>
        </p:nvSpPr>
        <p:spPr>
          <a:xfrm>
            <a:off x="1" y="0"/>
            <a:ext cx="9108504" cy="864000"/>
          </a:xfrm>
          <a:prstGeom prst="rect">
            <a:avLst/>
          </a:prstGeom>
          <a:gradFill flip="none" rotWithShape="1">
            <a:gsLst>
              <a:gs pos="0">
                <a:schemeClr val="bg1">
                  <a:lumMod val="94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b="1" dirty="0">
              <a:latin typeface="Arial" pitchFamily="34" charset="0"/>
              <a:cs typeface="Arial" pitchFamily="34" charset="0"/>
            </a:endParaRPr>
          </a:p>
        </p:txBody>
      </p:sp>
      <p:sp>
        <p:nvSpPr>
          <p:cNvPr id="10" name="Title 1"/>
          <p:cNvSpPr>
            <a:spLocks noGrp="1"/>
          </p:cNvSpPr>
          <p:nvPr>
            <p:ph type="title" hasCustomPrompt="1"/>
          </p:nvPr>
        </p:nvSpPr>
        <p:spPr>
          <a:xfrm>
            <a:off x="0" y="25735"/>
            <a:ext cx="9144000" cy="776530"/>
          </a:xfrm>
          <a:prstGeom prst="rect">
            <a:avLst/>
          </a:prstGeom>
        </p:spPr>
        <p:txBody>
          <a:bodyPr anchor="ctr"/>
          <a:lstStyle>
            <a:lvl1pPr algn="l">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pic>
        <p:nvPicPr>
          <p:cNvPr id="13" name="Picture 2" descr="D:\KBM-정애\014-Fullppt\PNG이미지\paper-bul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22681" y="105782"/>
            <a:ext cx="477240" cy="710957"/>
          </a:xfrm>
          <a:prstGeom prst="rect">
            <a:avLst/>
          </a:prstGeom>
          <a:noFill/>
          <a:extLst>
            <a:ext uri="{909E8E84-426E-40DD-AFC4-6F175D3DCCD1}">
              <a14:hiddenFill xmlns:a14="http://schemas.microsoft.com/office/drawing/2010/main">
                <a:solidFill>
                  <a:srgbClr val="FFFFFF"/>
                </a:solidFill>
              </a14:hiddenFill>
            </a:ext>
          </a:extLst>
        </p:spPr>
      </p:pic>
      <p:sp>
        <p:nvSpPr>
          <p:cNvPr id="11" name="投影片編號版面配置區 1">
            <a:extLst>
              <a:ext uri="{FF2B5EF4-FFF2-40B4-BE49-F238E27FC236}">
                <a16:creationId xmlns:a16="http://schemas.microsoft.com/office/drawing/2014/main" id="{46435923-36E4-485E-91D8-B9AEDEFCF3A1}"/>
              </a:ext>
            </a:extLst>
          </p:cNvPr>
          <p:cNvSpPr>
            <a:spLocks noGrp="1"/>
          </p:cNvSpPr>
          <p:nvPr>
            <p:ph type="sldNum" sz="quarter" idx="4"/>
          </p:nvPr>
        </p:nvSpPr>
        <p:spPr>
          <a:xfrm>
            <a:off x="7086600" y="4839494"/>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C0A5583-E2F9-4DB7-A0A7-8B1380A5C725}" type="slidenum">
              <a:rPr lang="zh-TW" altLang="en-US" smtClean="0"/>
              <a:t>‹#›</a:t>
            </a:fld>
            <a:endParaRPr lang="zh-TW" altLang="en-US"/>
          </a:p>
        </p:txBody>
      </p:sp>
    </p:spTree>
    <p:extLst>
      <p:ext uri="{BB962C8B-B14F-4D97-AF65-F5344CB8AC3E}">
        <p14:creationId xmlns:p14="http://schemas.microsoft.com/office/powerpoint/2010/main" val="2303436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2683650" y="1533327"/>
            <a:ext cx="3776700" cy="649200"/>
          </a:xfrm>
          <a:prstGeom prst="rect">
            <a:avLst/>
          </a:prstGeom>
        </p:spPr>
        <p:txBody>
          <a:bodyPr spcFirstLastPara="1" wrap="square" lIns="91425" tIns="91425" rIns="91425" bIns="91425" anchor="t"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83500" y="2353900"/>
            <a:ext cx="3777000" cy="1437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pic>
        <p:nvPicPr>
          <p:cNvPr id="64" name="Google Shape;64;p9"/>
          <p:cNvPicPr preferRelativeResize="0"/>
          <p:nvPr/>
        </p:nvPicPr>
        <p:blipFill rotWithShape="1">
          <a:blip r:embed="rId2">
            <a:alphaModFix/>
          </a:blip>
          <a:srcRect/>
          <a:stretch/>
        </p:blipFill>
        <p:spPr>
          <a:xfrm rot="3905281">
            <a:off x="1835275" y="-2291450"/>
            <a:ext cx="1924050" cy="4667250"/>
          </a:xfrm>
          <a:prstGeom prst="rect">
            <a:avLst/>
          </a:prstGeom>
          <a:noFill/>
          <a:ln>
            <a:noFill/>
          </a:ln>
        </p:spPr>
      </p:pic>
      <p:pic>
        <p:nvPicPr>
          <p:cNvPr id="65" name="Google Shape;65;p9"/>
          <p:cNvPicPr preferRelativeResize="0"/>
          <p:nvPr/>
        </p:nvPicPr>
        <p:blipFill rotWithShape="1">
          <a:blip r:embed="rId3">
            <a:alphaModFix/>
          </a:blip>
          <a:srcRect/>
          <a:stretch/>
        </p:blipFill>
        <p:spPr>
          <a:xfrm rot="-1">
            <a:off x="618850" y="-1483600"/>
            <a:ext cx="3810950" cy="2732349"/>
          </a:xfrm>
          <a:prstGeom prst="rect">
            <a:avLst/>
          </a:prstGeom>
          <a:noFill/>
          <a:ln>
            <a:noFill/>
          </a:ln>
        </p:spPr>
      </p:pic>
      <p:pic>
        <p:nvPicPr>
          <p:cNvPr id="66" name="Google Shape;66;p9"/>
          <p:cNvPicPr preferRelativeResize="0"/>
          <p:nvPr/>
        </p:nvPicPr>
        <p:blipFill rotWithShape="1">
          <a:blip r:embed="rId4">
            <a:alphaModFix/>
          </a:blip>
          <a:srcRect/>
          <a:stretch/>
        </p:blipFill>
        <p:spPr>
          <a:xfrm rot="-3282886">
            <a:off x="790253" y="2486470"/>
            <a:ext cx="1774245" cy="4039661"/>
          </a:xfrm>
          <a:prstGeom prst="rect">
            <a:avLst/>
          </a:prstGeom>
          <a:noFill/>
          <a:ln>
            <a:noFill/>
          </a:ln>
        </p:spPr>
      </p:pic>
      <p:pic>
        <p:nvPicPr>
          <p:cNvPr id="67" name="Google Shape;67;p9"/>
          <p:cNvPicPr preferRelativeResize="0"/>
          <p:nvPr/>
        </p:nvPicPr>
        <p:blipFill rotWithShape="1">
          <a:blip r:embed="rId5">
            <a:alphaModFix/>
          </a:blip>
          <a:srcRect/>
          <a:stretch/>
        </p:blipFill>
        <p:spPr>
          <a:xfrm rot="10800000">
            <a:off x="7253475" y="3556568"/>
            <a:ext cx="2504350" cy="1437030"/>
          </a:xfrm>
          <a:prstGeom prst="rect">
            <a:avLst/>
          </a:prstGeom>
          <a:noFill/>
          <a:ln>
            <a:noFill/>
          </a:ln>
        </p:spPr>
      </p:pic>
      <p:pic>
        <p:nvPicPr>
          <p:cNvPr id="68" name="Google Shape;68;p9"/>
          <p:cNvPicPr preferRelativeResize="0"/>
          <p:nvPr/>
        </p:nvPicPr>
        <p:blipFill rotWithShape="1">
          <a:blip r:embed="rId6">
            <a:alphaModFix/>
          </a:blip>
          <a:srcRect/>
          <a:stretch/>
        </p:blipFill>
        <p:spPr>
          <a:xfrm rot="4511836">
            <a:off x="7354915" y="2408773"/>
            <a:ext cx="1697478" cy="1643807"/>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Picture with Caption">
    <p:spTree>
      <p:nvGrpSpPr>
        <p:cNvPr id="1" name=""/>
        <p:cNvGrpSpPr/>
        <p:nvPr/>
      </p:nvGrpSpPr>
      <p:grpSpPr>
        <a:xfrm>
          <a:off x="0" y="0"/>
          <a:ext cx="0" cy="0"/>
          <a:chOff x="0" y="0"/>
          <a:chExt cx="0" cy="0"/>
        </a:xfrm>
      </p:grpSpPr>
      <p:sp>
        <p:nvSpPr>
          <p:cNvPr id="8" name="Rectangle 7"/>
          <p:cNvSpPr/>
          <p:nvPr userDrawn="1"/>
        </p:nvSpPr>
        <p:spPr>
          <a:xfrm>
            <a:off x="2411760" y="3939902"/>
            <a:ext cx="2160240" cy="12035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p:cNvSpPr/>
          <p:nvPr userDrawn="1"/>
        </p:nvSpPr>
        <p:spPr>
          <a:xfrm>
            <a:off x="4572000" y="0"/>
            <a:ext cx="2160240" cy="12035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Picture Placeholder 2"/>
          <p:cNvSpPr>
            <a:spLocks noGrp="1"/>
          </p:cNvSpPr>
          <p:nvPr>
            <p:ph type="pic" idx="1" hasCustomPrompt="1"/>
          </p:nvPr>
        </p:nvSpPr>
        <p:spPr>
          <a:xfrm>
            <a:off x="2411760" y="0"/>
            <a:ext cx="2160000" cy="39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4572240" y="1183500"/>
            <a:ext cx="2160000" cy="39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0" name="投影片編號版面配置區 1">
            <a:extLst>
              <a:ext uri="{FF2B5EF4-FFF2-40B4-BE49-F238E27FC236}">
                <a16:creationId xmlns:a16="http://schemas.microsoft.com/office/drawing/2014/main" id="{8F7CF46E-DAD2-4ADA-A5C2-2FCDA0C1F89D}"/>
              </a:ext>
            </a:extLst>
          </p:cNvPr>
          <p:cNvSpPr>
            <a:spLocks noGrp="1"/>
          </p:cNvSpPr>
          <p:nvPr>
            <p:ph type="sldNum" sz="quarter" idx="4"/>
          </p:nvPr>
        </p:nvSpPr>
        <p:spPr>
          <a:xfrm>
            <a:off x="7086600" y="4839494"/>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C0A5583-E2F9-4DB7-A0A7-8B1380A5C725}" type="slidenum">
              <a:rPr lang="zh-TW" altLang="en-US" smtClean="0"/>
              <a:t>‹#›</a:t>
            </a:fld>
            <a:endParaRPr lang="zh-TW" altLang="en-US"/>
          </a:p>
        </p:txBody>
      </p:sp>
    </p:spTree>
    <p:extLst>
      <p:ext uri="{BB962C8B-B14F-4D97-AF65-F5344CB8AC3E}">
        <p14:creationId xmlns:p14="http://schemas.microsoft.com/office/powerpoint/2010/main" val="17951034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0_Picture with Caption">
    <p:spTree>
      <p:nvGrpSpPr>
        <p:cNvPr id="1" name=""/>
        <p:cNvGrpSpPr/>
        <p:nvPr/>
      </p:nvGrpSpPr>
      <p:grpSpPr>
        <a:xfrm>
          <a:off x="0" y="0"/>
          <a:ext cx="0" cy="0"/>
          <a:chOff x="0" y="0"/>
          <a:chExt cx="0" cy="0"/>
        </a:xfrm>
      </p:grpSpPr>
      <p:sp>
        <p:nvSpPr>
          <p:cNvPr id="11" name="Rectangle 10"/>
          <p:cNvSpPr/>
          <p:nvPr userDrawn="1"/>
        </p:nvSpPr>
        <p:spPr>
          <a:xfrm>
            <a:off x="1" y="0"/>
            <a:ext cx="9108504" cy="864000"/>
          </a:xfrm>
          <a:prstGeom prst="rect">
            <a:avLst/>
          </a:prstGeom>
          <a:gradFill flip="none" rotWithShape="1">
            <a:gsLst>
              <a:gs pos="0">
                <a:schemeClr val="bg1">
                  <a:lumMod val="94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b="1" dirty="0">
              <a:latin typeface="Arial" pitchFamily="34" charset="0"/>
              <a:cs typeface="Arial" pitchFamily="34" charset="0"/>
            </a:endParaRPr>
          </a:p>
        </p:txBody>
      </p:sp>
      <p:sp>
        <p:nvSpPr>
          <p:cNvPr id="12" name="Title 1"/>
          <p:cNvSpPr>
            <a:spLocks noGrp="1"/>
          </p:cNvSpPr>
          <p:nvPr>
            <p:ph type="title" hasCustomPrompt="1"/>
          </p:nvPr>
        </p:nvSpPr>
        <p:spPr>
          <a:xfrm>
            <a:off x="0" y="25735"/>
            <a:ext cx="9144000" cy="776530"/>
          </a:xfrm>
          <a:prstGeom prst="rect">
            <a:avLst/>
          </a:prstGeom>
        </p:spPr>
        <p:txBody>
          <a:bodyPr anchor="ctr"/>
          <a:lstStyle>
            <a:lvl1pPr algn="l">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pic>
        <p:nvPicPr>
          <p:cNvPr id="1026" name="Picture 2" descr="D:\Fullppt\005-PNG이미지\모니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552" y="1311484"/>
            <a:ext cx="3394308" cy="3384376"/>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2"/>
          <p:cNvSpPr>
            <a:spLocks noGrp="1"/>
          </p:cNvSpPr>
          <p:nvPr>
            <p:ph type="pic" idx="1" hasCustomPrompt="1"/>
          </p:nvPr>
        </p:nvSpPr>
        <p:spPr>
          <a:xfrm>
            <a:off x="675616" y="1443924"/>
            <a:ext cx="3104295" cy="2135938"/>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pic>
        <p:nvPicPr>
          <p:cNvPr id="7" name="Picture 2" descr="D:\KBM-정애\014-Fullppt\PNG이미지\paper-bul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2681" y="105782"/>
            <a:ext cx="477240" cy="710957"/>
          </a:xfrm>
          <a:prstGeom prst="rect">
            <a:avLst/>
          </a:prstGeom>
          <a:noFill/>
          <a:extLst>
            <a:ext uri="{909E8E84-426E-40DD-AFC4-6F175D3DCCD1}">
              <a14:hiddenFill xmlns:a14="http://schemas.microsoft.com/office/drawing/2010/main">
                <a:solidFill>
                  <a:srgbClr val="FFFFFF"/>
                </a:solidFill>
              </a14:hiddenFill>
            </a:ext>
          </a:extLst>
        </p:spPr>
      </p:pic>
      <p:sp>
        <p:nvSpPr>
          <p:cNvPr id="9" name="投影片編號版面配置區 1">
            <a:extLst>
              <a:ext uri="{FF2B5EF4-FFF2-40B4-BE49-F238E27FC236}">
                <a16:creationId xmlns:a16="http://schemas.microsoft.com/office/drawing/2014/main" id="{592FFC25-986E-45A6-A0A9-CB79C98CA124}"/>
              </a:ext>
            </a:extLst>
          </p:cNvPr>
          <p:cNvSpPr>
            <a:spLocks noGrp="1"/>
          </p:cNvSpPr>
          <p:nvPr>
            <p:ph type="sldNum" sz="quarter" idx="4"/>
          </p:nvPr>
        </p:nvSpPr>
        <p:spPr>
          <a:xfrm>
            <a:off x="7086600" y="4839494"/>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C0A5583-E2F9-4DB7-A0A7-8B1380A5C725}" type="slidenum">
              <a:rPr lang="zh-TW" altLang="en-US" smtClean="0"/>
              <a:t>‹#›</a:t>
            </a:fld>
            <a:endParaRPr lang="zh-TW" altLang="en-US"/>
          </a:p>
        </p:txBody>
      </p:sp>
    </p:spTree>
    <p:extLst>
      <p:ext uri="{BB962C8B-B14F-4D97-AF65-F5344CB8AC3E}">
        <p14:creationId xmlns:p14="http://schemas.microsoft.com/office/powerpoint/2010/main" val="28594815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_Picture with Caption">
    <p:spTree>
      <p:nvGrpSpPr>
        <p:cNvPr id="1" name=""/>
        <p:cNvGrpSpPr/>
        <p:nvPr/>
      </p:nvGrpSpPr>
      <p:grpSpPr>
        <a:xfrm>
          <a:off x="0" y="0"/>
          <a:ext cx="0" cy="0"/>
          <a:chOff x="0" y="0"/>
          <a:chExt cx="0" cy="0"/>
        </a:xfrm>
      </p:grpSpPr>
      <p:sp>
        <p:nvSpPr>
          <p:cNvPr id="40" name="Rectangle 39"/>
          <p:cNvSpPr/>
          <p:nvPr userDrawn="1"/>
        </p:nvSpPr>
        <p:spPr>
          <a:xfrm>
            <a:off x="0" y="2890433"/>
            <a:ext cx="9144000" cy="22530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5" name="Group 14"/>
          <p:cNvGrpSpPr/>
          <p:nvPr userDrawn="1"/>
        </p:nvGrpSpPr>
        <p:grpSpPr>
          <a:xfrm>
            <a:off x="920696" y="1552933"/>
            <a:ext cx="1298551" cy="2242953"/>
            <a:chOff x="2627784" y="1825002"/>
            <a:chExt cx="1198166" cy="2069560"/>
          </a:xfrm>
        </p:grpSpPr>
        <p:sp>
          <p:nvSpPr>
            <p:cNvPr id="9" name="Rounded Rectangle 8"/>
            <p:cNvSpPr/>
            <p:nvPr/>
          </p:nvSpPr>
          <p:spPr>
            <a:xfrm>
              <a:off x="2627784" y="1825002"/>
              <a:ext cx="1198166" cy="206956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9"/>
            <p:cNvSpPr/>
            <p:nvPr/>
          </p:nvSpPr>
          <p:spPr>
            <a:xfrm>
              <a:off x="3155241" y="1922844"/>
              <a:ext cx="143251" cy="27666"/>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1" name="Group 10"/>
            <p:cNvGrpSpPr/>
            <p:nvPr/>
          </p:nvGrpSpPr>
          <p:grpSpPr>
            <a:xfrm>
              <a:off x="3168829" y="3704452"/>
              <a:ext cx="116076" cy="127684"/>
              <a:chOff x="2453209" y="5151638"/>
              <a:chExt cx="191820" cy="211002"/>
            </a:xfrm>
          </p:grpSpPr>
          <p:sp>
            <p:nvSpPr>
              <p:cNvPr id="13" name="Oval 12"/>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Rounded Rectangle 13"/>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
        <p:nvSpPr>
          <p:cNvPr id="7" name="Picture Placeholder 2"/>
          <p:cNvSpPr>
            <a:spLocks noGrp="1"/>
          </p:cNvSpPr>
          <p:nvPr userDrawn="1">
            <p:ph type="pic" idx="1" hasCustomPrompt="1"/>
          </p:nvPr>
        </p:nvSpPr>
        <p:spPr>
          <a:xfrm>
            <a:off x="994588" y="1742834"/>
            <a:ext cx="1143174" cy="18025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grpSp>
        <p:nvGrpSpPr>
          <p:cNvPr id="16" name="Group 15"/>
          <p:cNvGrpSpPr/>
          <p:nvPr userDrawn="1"/>
        </p:nvGrpSpPr>
        <p:grpSpPr>
          <a:xfrm>
            <a:off x="2910527" y="2088604"/>
            <a:ext cx="1298551" cy="2242953"/>
            <a:chOff x="2627784" y="1825002"/>
            <a:chExt cx="1198166" cy="2069560"/>
          </a:xfrm>
        </p:grpSpPr>
        <p:sp>
          <p:nvSpPr>
            <p:cNvPr id="17" name="Rounded Rectangle 16"/>
            <p:cNvSpPr/>
            <p:nvPr/>
          </p:nvSpPr>
          <p:spPr>
            <a:xfrm>
              <a:off x="2627784" y="1825002"/>
              <a:ext cx="1198166" cy="206956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Rectangle 17"/>
            <p:cNvSpPr/>
            <p:nvPr/>
          </p:nvSpPr>
          <p:spPr>
            <a:xfrm>
              <a:off x="3155241" y="1922844"/>
              <a:ext cx="143251" cy="27666"/>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9" name="Group 18"/>
            <p:cNvGrpSpPr/>
            <p:nvPr/>
          </p:nvGrpSpPr>
          <p:grpSpPr>
            <a:xfrm>
              <a:off x="3168829" y="3704452"/>
              <a:ext cx="116076" cy="127684"/>
              <a:chOff x="2453209" y="5151638"/>
              <a:chExt cx="191820" cy="211002"/>
            </a:xfrm>
          </p:grpSpPr>
          <p:sp>
            <p:nvSpPr>
              <p:cNvPr id="20" name="Oval 19"/>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Rounded Rectangle 20"/>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
        <p:nvSpPr>
          <p:cNvPr id="22" name="Picture Placeholder 2"/>
          <p:cNvSpPr>
            <a:spLocks noGrp="1"/>
          </p:cNvSpPr>
          <p:nvPr>
            <p:ph type="pic" idx="10" hasCustomPrompt="1"/>
          </p:nvPr>
        </p:nvSpPr>
        <p:spPr>
          <a:xfrm>
            <a:off x="2984419" y="2291784"/>
            <a:ext cx="1143174" cy="18025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grpSp>
        <p:nvGrpSpPr>
          <p:cNvPr id="23" name="Group 22"/>
          <p:cNvGrpSpPr/>
          <p:nvPr userDrawn="1"/>
        </p:nvGrpSpPr>
        <p:grpSpPr>
          <a:xfrm>
            <a:off x="4900358" y="1383368"/>
            <a:ext cx="1298551" cy="2242953"/>
            <a:chOff x="2627784" y="1825002"/>
            <a:chExt cx="1198166" cy="2069560"/>
          </a:xfrm>
        </p:grpSpPr>
        <p:sp>
          <p:nvSpPr>
            <p:cNvPr id="24" name="Rounded Rectangle 23"/>
            <p:cNvSpPr/>
            <p:nvPr/>
          </p:nvSpPr>
          <p:spPr>
            <a:xfrm>
              <a:off x="2627784" y="1825002"/>
              <a:ext cx="1198166" cy="206956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Rectangle 24"/>
            <p:cNvSpPr/>
            <p:nvPr/>
          </p:nvSpPr>
          <p:spPr>
            <a:xfrm>
              <a:off x="3155241" y="1922844"/>
              <a:ext cx="143251" cy="27666"/>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6" name="Group 25"/>
            <p:cNvGrpSpPr/>
            <p:nvPr/>
          </p:nvGrpSpPr>
          <p:grpSpPr>
            <a:xfrm>
              <a:off x="3168829" y="3704452"/>
              <a:ext cx="116076" cy="127684"/>
              <a:chOff x="2453209" y="5151638"/>
              <a:chExt cx="191820" cy="211002"/>
            </a:xfrm>
          </p:grpSpPr>
          <p:sp>
            <p:nvSpPr>
              <p:cNvPr id="27" name="Oval 26"/>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Rounded Rectangle 27"/>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
        <p:nvSpPr>
          <p:cNvPr id="29" name="Picture Placeholder 2"/>
          <p:cNvSpPr>
            <a:spLocks noGrp="1"/>
          </p:cNvSpPr>
          <p:nvPr>
            <p:ph type="pic" idx="11" hasCustomPrompt="1"/>
          </p:nvPr>
        </p:nvSpPr>
        <p:spPr>
          <a:xfrm>
            <a:off x="4974250" y="1586548"/>
            <a:ext cx="1143174" cy="18025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grpSp>
        <p:nvGrpSpPr>
          <p:cNvPr id="30" name="Group 29"/>
          <p:cNvGrpSpPr/>
          <p:nvPr userDrawn="1"/>
        </p:nvGrpSpPr>
        <p:grpSpPr>
          <a:xfrm>
            <a:off x="6890188" y="2345021"/>
            <a:ext cx="1298551" cy="2242953"/>
            <a:chOff x="2627784" y="1825002"/>
            <a:chExt cx="1198166" cy="2069560"/>
          </a:xfrm>
        </p:grpSpPr>
        <p:sp>
          <p:nvSpPr>
            <p:cNvPr id="31" name="Rounded Rectangle 30"/>
            <p:cNvSpPr/>
            <p:nvPr/>
          </p:nvSpPr>
          <p:spPr>
            <a:xfrm>
              <a:off x="2627784" y="1825002"/>
              <a:ext cx="1198166" cy="206956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Rectangle 31"/>
            <p:cNvSpPr/>
            <p:nvPr/>
          </p:nvSpPr>
          <p:spPr>
            <a:xfrm>
              <a:off x="3155241" y="1922844"/>
              <a:ext cx="143251" cy="27666"/>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3" name="Group 32"/>
            <p:cNvGrpSpPr/>
            <p:nvPr/>
          </p:nvGrpSpPr>
          <p:grpSpPr>
            <a:xfrm>
              <a:off x="3168829" y="3704452"/>
              <a:ext cx="116076" cy="127684"/>
              <a:chOff x="2453209" y="5151638"/>
              <a:chExt cx="191820" cy="211002"/>
            </a:xfrm>
          </p:grpSpPr>
          <p:sp>
            <p:nvSpPr>
              <p:cNvPr id="34" name="Oval 33"/>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Rounded Rectangle 34"/>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
        <p:nvSpPr>
          <p:cNvPr id="36" name="Picture Placeholder 2"/>
          <p:cNvSpPr>
            <a:spLocks noGrp="1"/>
          </p:cNvSpPr>
          <p:nvPr>
            <p:ph type="pic" idx="12" hasCustomPrompt="1"/>
          </p:nvPr>
        </p:nvSpPr>
        <p:spPr>
          <a:xfrm>
            <a:off x="6964080" y="2548201"/>
            <a:ext cx="1143174" cy="18025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7" name="Rectangle 36"/>
          <p:cNvSpPr/>
          <p:nvPr userDrawn="1"/>
        </p:nvSpPr>
        <p:spPr>
          <a:xfrm>
            <a:off x="1" y="0"/>
            <a:ext cx="9108504" cy="864000"/>
          </a:xfrm>
          <a:prstGeom prst="rect">
            <a:avLst/>
          </a:prstGeom>
          <a:gradFill flip="none" rotWithShape="1">
            <a:gsLst>
              <a:gs pos="0">
                <a:schemeClr val="bg1">
                  <a:lumMod val="94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b="1" dirty="0">
              <a:latin typeface="Arial" pitchFamily="34" charset="0"/>
              <a:cs typeface="Arial" pitchFamily="34" charset="0"/>
            </a:endParaRPr>
          </a:p>
        </p:txBody>
      </p:sp>
      <p:sp>
        <p:nvSpPr>
          <p:cNvPr id="38" name="Title 1"/>
          <p:cNvSpPr>
            <a:spLocks noGrp="1"/>
          </p:cNvSpPr>
          <p:nvPr>
            <p:ph type="title" hasCustomPrompt="1"/>
          </p:nvPr>
        </p:nvSpPr>
        <p:spPr>
          <a:xfrm>
            <a:off x="0" y="25735"/>
            <a:ext cx="9144000" cy="776530"/>
          </a:xfrm>
          <a:prstGeom prst="rect">
            <a:avLst/>
          </a:prstGeom>
        </p:spPr>
        <p:txBody>
          <a:bodyPr anchor="ctr"/>
          <a:lstStyle>
            <a:lvl1pPr algn="l">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pic>
        <p:nvPicPr>
          <p:cNvPr id="41" name="Picture 2" descr="D:\KBM-정애\014-Fullppt\PNG이미지\paper-bul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22681" y="105782"/>
            <a:ext cx="477240" cy="710957"/>
          </a:xfrm>
          <a:prstGeom prst="rect">
            <a:avLst/>
          </a:prstGeom>
          <a:noFill/>
          <a:extLst>
            <a:ext uri="{909E8E84-426E-40DD-AFC4-6F175D3DCCD1}">
              <a14:hiddenFill xmlns:a14="http://schemas.microsoft.com/office/drawing/2010/main">
                <a:solidFill>
                  <a:srgbClr val="FFFFFF"/>
                </a:solidFill>
              </a14:hiddenFill>
            </a:ext>
          </a:extLst>
        </p:spPr>
      </p:pic>
      <p:sp>
        <p:nvSpPr>
          <p:cNvPr id="39" name="投影片編號版面配置區 1">
            <a:extLst>
              <a:ext uri="{FF2B5EF4-FFF2-40B4-BE49-F238E27FC236}">
                <a16:creationId xmlns:a16="http://schemas.microsoft.com/office/drawing/2014/main" id="{D709723E-C7A3-42E2-8A3C-8A07815B3D95}"/>
              </a:ext>
            </a:extLst>
          </p:cNvPr>
          <p:cNvSpPr>
            <a:spLocks noGrp="1"/>
          </p:cNvSpPr>
          <p:nvPr>
            <p:ph type="sldNum" sz="quarter" idx="4"/>
          </p:nvPr>
        </p:nvSpPr>
        <p:spPr>
          <a:xfrm>
            <a:off x="7086600" y="4839494"/>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C0A5583-E2F9-4DB7-A0A7-8B1380A5C725}" type="slidenum">
              <a:rPr lang="zh-TW" altLang="en-US" smtClean="0"/>
              <a:t>‹#›</a:t>
            </a:fld>
            <a:endParaRPr lang="zh-TW" altLang="en-US"/>
          </a:p>
        </p:txBody>
      </p:sp>
    </p:spTree>
    <p:extLst>
      <p:ext uri="{BB962C8B-B14F-4D97-AF65-F5344CB8AC3E}">
        <p14:creationId xmlns:p14="http://schemas.microsoft.com/office/powerpoint/2010/main" val="2551892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4000" b="0" baseline="0">
                <a:latin typeface="+mj-lt"/>
                <a:cs typeface="Arial" pitchFamily="34" charset="0"/>
              </a:defRPr>
            </a:lvl1pPr>
          </a:lstStyle>
          <a:p>
            <a:pPr lvl="0"/>
            <a:r>
              <a:rPr lang="en-US" altLang="ko-KR" dirty="0"/>
              <a:t>ICON SETS LAYOUT</a:t>
            </a:r>
          </a:p>
        </p:txBody>
      </p:sp>
      <p:sp>
        <p:nvSpPr>
          <p:cNvPr id="12" name="Rounded Rectangle 11"/>
          <p:cNvSpPr/>
          <p:nvPr userDrawn="1"/>
        </p:nvSpPr>
        <p:spPr>
          <a:xfrm>
            <a:off x="354008" y="1131589"/>
            <a:ext cx="2849840" cy="364917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n-lt"/>
            </a:endParaRPr>
          </a:p>
        </p:txBody>
      </p:sp>
      <p:sp>
        <p:nvSpPr>
          <p:cNvPr id="15" name="Rounded Rectangle 14"/>
          <p:cNvSpPr/>
          <p:nvPr userDrawn="1"/>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latin typeface="+mn-lt"/>
            </a:endParaRPr>
          </a:p>
        </p:txBody>
      </p:sp>
      <p:sp>
        <p:nvSpPr>
          <p:cNvPr id="16" name="Half Frame 15"/>
          <p:cNvSpPr/>
          <p:nvPr userDrawn="1"/>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mn-lt"/>
            </a:endParaRPr>
          </a:p>
        </p:txBody>
      </p:sp>
      <p:sp>
        <p:nvSpPr>
          <p:cNvPr id="6" name="投影片編號版面配置區 1">
            <a:extLst>
              <a:ext uri="{FF2B5EF4-FFF2-40B4-BE49-F238E27FC236}">
                <a16:creationId xmlns:a16="http://schemas.microsoft.com/office/drawing/2014/main" id="{D3D7F6BC-32CF-4529-927F-F22A0E784373}"/>
              </a:ext>
            </a:extLst>
          </p:cNvPr>
          <p:cNvSpPr>
            <a:spLocks noGrp="1"/>
          </p:cNvSpPr>
          <p:nvPr>
            <p:ph type="sldNum" sz="quarter" idx="4"/>
          </p:nvPr>
        </p:nvSpPr>
        <p:spPr>
          <a:xfrm>
            <a:off x="7086600" y="4839494"/>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C0A5583-E2F9-4DB7-A0A7-8B1380A5C725}" type="slidenum">
              <a:rPr lang="zh-TW" altLang="en-US" smtClean="0"/>
              <a:t>‹#›</a:t>
            </a:fld>
            <a:endParaRPr lang="zh-TW" altLang="en-US"/>
          </a:p>
        </p:txBody>
      </p:sp>
    </p:spTree>
    <p:extLst>
      <p:ext uri="{BB962C8B-B14F-4D97-AF65-F5344CB8AC3E}">
        <p14:creationId xmlns:p14="http://schemas.microsoft.com/office/powerpoint/2010/main" val="3760279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Basic Layout">
    <p:spTree>
      <p:nvGrpSpPr>
        <p:cNvPr id="1" name=""/>
        <p:cNvGrpSpPr/>
        <p:nvPr/>
      </p:nvGrpSpPr>
      <p:grpSpPr>
        <a:xfrm>
          <a:off x="0" y="0"/>
          <a:ext cx="0" cy="0"/>
          <a:chOff x="0" y="0"/>
          <a:chExt cx="0" cy="0"/>
        </a:xfrm>
      </p:grpSpPr>
      <p:sp>
        <p:nvSpPr>
          <p:cNvPr id="4" name="Rectangle 3"/>
          <p:cNvSpPr/>
          <p:nvPr userDrawn="1"/>
        </p:nvSpPr>
        <p:spPr>
          <a:xfrm>
            <a:off x="0" y="4876800"/>
            <a:ext cx="9144000"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Rectangle 4"/>
          <p:cNvSpPr/>
          <p:nvPr userDrawn="1"/>
        </p:nvSpPr>
        <p:spPr>
          <a:xfrm>
            <a:off x="0" y="0"/>
            <a:ext cx="914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7">
            <a:extLst>
              <a:ext uri="{FF2B5EF4-FFF2-40B4-BE49-F238E27FC236}">
                <a16:creationId xmlns:a16="http://schemas.microsoft.com/office/drawing/2014/main" id="{254EB4AF-2BE5-4018-8DF7-56FC590E324D}"/>
              </a:ext>
            </a:extLst>
          </p:cNvPr>
          <p:cNvSpPr>
            <a:spLocks noChangeArrowheads="1"/>
          </p:cNvSpPr>
          <p:nvPr userDrawn="1"/>
        </p:nvSpPr>
        <p:spPr bwMode="auto">
          <a:xfrm>
            <a:off x="8620125" y="4800600"/>
            <a:ext cx="523875" cy="342900"/>
          </a:xfrm>
          <a:prstGeom prst="rect">
            <a:avLst/>
          </a:prstGeom>
          <a:noFill/>
          <a:ln w="9525">
            <a:noFill/>
            <a:miter lim="800000"/>
            <a:headEnd/>
            <a:tailEnd/>
          </a:ln>
          <a:effectLst/>
        </p:spPr>
        <p:txBody>
          <a:bodyPr anchor="b"/>
          <a:lstStyle/>
          <a:p>
            <a:pPr algn="r">
              <a:defRPr/>
            </a:pPr>
            <a:fld id="{A26CB188-8069-4467-A371-1BFF1AEC0D21}" type="slidenum">
              <a:rPr kumimoji="0" lang="en-US" altLang="zh-TW" sz="1050" b="1">
                <a:solidFill>
                  <a:schemeClr val="bg1"/>
                </a:solidFill>
                <a:latin typeface="Arial" panose="020B0604020202020204" pitchFamily="34" charset="0"/>
                <a:cs typeface="Arial" panose="020B0604020202020204" pitchFamily="34" charset="0"/>
              </a:rPr>
              <a:pPr algn="r">
                <a:defRPr/>
              </a:pPr>
              <a:t>‹#›</a:t>
            </a:fld>
            <a:endParaRPr kumimoji="0" lang="en-US" altLang="zh-TW" sz="9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26787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7" y="254632"/>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948454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43"/>
        <p:cNvGrpSpPr/>
        <p:nvPr/>
      </p:nvGrpSpPr>
      <p:grpSpPr>
        <a:xfrm>
          <a:off x="0" y="0"/>
          <a:ext cx="0" cy="0"/>
          <a:chOff x="0" y="0"/>
          <a:chExt cx="0" cy="0"/>
        </a:xfrm>
      </p:grpSpPr>
      <p:sp>
        <p:nvSpPr>
          <p:cNvPr id="144" name="Google Shape;144;p17"/>
          <p:cNvSpPr txBox="1">
            <a:spLocks noGrp="1"/>
          </p:cNvSpPr>
          <p:nvPr>
            <p:ph type="title"/>
          </p:nvPr>
        </p:nvSpPr>
        <p:spPr>
          <a:xfrm>
            <a:off x="4227250" y="2501200"/>
            <a:ext cx="4203600" cy="8418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45" name="Google Shape;145;p17"/>
          <p:cNvSpPr txBox="1">
            <a:spLocks noGrp="1"/>
          </p:cNvSpPr>
          <p:nvPr>
            <p:ph type="subTitle" idx="1"/>
          </p:nvPr>
        </p:nvSpPr>
        <p:spPr>
          <a:xfrm>
            <a:off x="4227250" y="3257276"/>
            <a:ext cx="4203600" cy="60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lvl1pPr>
            <a:lvl2pPr lvl="1" algn="r" rtl="0">
              <a:lnSpc>
                <a:spcPct val="100000"/>
              </a:lnSpc>
              <a:spcBef>
                <a:spcPts val="0"/>
              </a:spcBef>
              <a:spcAft>
                <a:spcPts val="0"/>
              </a:spcAft>
              <a:buSzPts val="2800"/>
              <a:buNone/>
              <a:defRPr sz="2800"/>
            </a:lvl2pPr>
            <a:lvl3pPr lvl="2" algn="r" rtl="0">
              <a:lnSpc>
                <a:spcPct val="100000"/>
              </a:lnSpc>
              <a:spcBef>
                <a:spcPts val="0"/>
              </a:spcBef>
              <a:spcAft>
                <a:spcPts val="0"/>
              </a:spcAft>
              <a:buSzPts val="2800"/>
              <a:buNone/>
              <a:defRPr sz="2800"/>
            </a:lvl3pPr>
            <a:lvl4pPr lvl="3" algn="r" rtl="0">
              <a:lnSpc>
                <a:spcPct val="100000"/>
              </a:lnSpc>
              <a:spcBef>
                <a:spcPts val="0"/>
              </a:spcBef>
              <a:spcAft>
                <a:spcPts val="0"/>
              </a:spcAft>
              <a:buSzPts val="2800"/>
              <a:buNone/>
              <a:defRPr sz="2800"/>
            </a:lvl4pPr>
            <a:lvl5pPr lvl="4" algn="r" rtl="0">
              <a:lnSpc>
                <a:spcPct val="100000"/>
              </a:lnSpc>
              <a:spcBef>
                <a:spcPts val="0"/>
              </a:spcBef>
              <a:spcAft>
                <a:spcPts val="0"/>
              </a:spcAft>
              <a:buSzPts val="2800"/>
              <a:buNone/>
              <a:defRPr sz="2800"/>
            </a:lvl5pPr>
            <a:lvl6pPr lvl="5" algn="r" rtl="0">
              <a:lnSpc>
                <a:spcPct val="100000"/>
              </a:lnSpc>
              <a:spcBef>
                <a:spcPts val="0"/>
              </a:spcBef>
              <a:spcAft>
                <a:spcPts val="0"/>
              </a:spcAft>
              <a:buSzPts val="2800"/>
              <a:buNone/>
              <a:defRPr sz="2800"/>
            </a:lvl6pPr>
            <a:lvl7pPr lvl="6" algn="r" rtl="0">
              <a:lnSpc>
                <a:spcPct val="100000"/>
              </a:lnSpc>
              <a:spcBef>
                <a:spcPts val="0"/>
              </a:spcBef>
              <a:spcAft>
                <a:spcPts val="0"/>
              </a:spcAft>
              <a:buSzPts val="2800"/>
              <a:buNone/>
              <a:defRPr sz="2800"/>
            </a:lvl7pPr>
            <a:lvl8pPr lvl="7" algn="r" rtl="0">
              <a:lnSpc>
                <a:spcPct val="100000"/>
              </a:lnSpc>
              <a:spcBef>
                <a:spcPts val="0"/>
              </a:spcBef>
              <a:spcAft>
                <a:spcPts val="0"/>
              </a:spcAft>
              <a:buSzPts val="2800"/>
              <a:buNone/>
              <a:defRPr sz="2800"/>
            </a:lvl8pPr>
            <a:lvl9pPr lvl="8" algn="r" rtl="0">
              <a:lnSpc>
                <a:spcPct val="100000"/>
              </a:lnSpc>
              <a:spcBef>
                <a:spcPts val="0"/>
              </a:spcBef>
              <a:spcAft>
                <a:spcPts val="0"/>
              </a:spcAft>
              <a:buSzPts val="2800"/>
              <a:buNone/>
              <a:defRPr sz="2800"/>
            </a:lvl9pPr>
          </a:lstStyle>
          <a:p>
            <a:endParaRPr/>
          </a:p>
        </p:txBody>
      </p:sp>
      <p:sp>
        <p:nvSpPr>
          <p:cNvPr id="146" name="Google Shape;146;p17"/>
          <p:cNvSpPr txBox="1">
            <a:spLocks noGrp="1"/>
          </p:cNvSpPr>
          <p:nvPr>
            <p:ph type="title" idx="2" hasCustomPrompt="1"/>
          </p:nvPr>
        </p:nvSpPr>
        <p:spPr>
          <a:xfrm>
            <a:off x="5159950" y="1138775"/>
            <a:ext cx="2338200" cy="1378500"/>
          </a:xfrm>
          <a:prstGeom prst="rect">
            <a:avLst/>
          </a:prstGeom>
        </p:spPr>
        <p:txBody>
          <a:bodyPr spcFirstLastPara="1" wrap="square" lIns="91425" tIns="91425" rIns="91425" bIns="91425" anchor="t" anchorCtr="0">
            <a:noAutofit/>
          </a:bodyPr>
          <a:lstStyle>
            <a:lvl1pPr lvl="0" rtl="0">
              <a:spcBef>
                <a:spcPts val="0"/>
              </a:spcBef>
              <a:spcAft>
                <a:spcPts val="0"/>
              </a:spcAft>
              <a:buSzPts val="12000"/>
              <a:buNone/>
              <a:defRPr sz="9600"/>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pic>
        <p:nvPicPr>
          <p:cNvPr id="147" name="Google Shape;147;p17"/>
          <p:cNvPicPr preferRelativeResize="0"/>
          <p:nvPr/>
        </p:nvPicPr>
        <p:blipFill rotWithShape="1">
          <a:blip r:embed="rId2">
            <a:alphaModFix/>
          </a:blip>
          <a:srcRect/>
          <a:stretch/>
        </p:blipFill>
        <p:spPr>
          <a:xfrm rot="-10134819" flipH="1">
            <a:off x="3700" y="1321765"/>
            <a:ext cx="1924050" cy="4667250"/>
          </a:xfrm>
          <a:prstGeom prst="rect">
            <a:avLst/>
          </a:prstGeom>
          <a:noFill/>
          <a:ln>
            <a:noFill/>
          </a:ln>
        </p:spPr>
      </p:pic>
      <p:pic>
        <p:nvPicPr>
          <p:cNvPr id="148" name="Google Shape;148;p17"/>
          <p:cNvPicPr preferRelativeResize="0"/>
          <p:nvPr/>
        </p:nvPicPr>
        <p:blipFill rotWithShape="1">
          <a:blip r:embed="rId3">
            <a:alphaModFix/>
          </a:blip>
          <a:srcRect/>
          <a:stretch/>
        </p:blipFill>
        <p:spPr>
          <a:xfrm rot="-9160750" flipH="1">
            <a:off x="563096" y="-461936"/>
            <a:ext cx="2002458" cy="4559255"/>
          </a:xfrm>
          <a:prstGeom prst="rect">
            <a:avLst/>
          </a:prstGeom>
          <a:noFill/>
          <a:ln>
            <a:noFill/>
          </a:ln>
        </p:spPr>
      </p:pic>
      <p:pic>
        <p:nvPicPr>
          <p:cNvPr id="149" name="Google Shape;149;p17"/>
          <p:cNvPicPr preferRelativeResize="0"/>
          <p:nvPr/>
        </p:nvPicPr>
        <p:blipFill>
          <a:blip r:embed="rId4">
            <a:alphaModFix/>
          </a:blip>
          <a:stretch>
            <a:fillRect/>
          </a:stretch>
        </p:blipFill>
        <p:spPr>
          <a:xfrm rot="-5400000" flipH="1">
            <a:off x="1727850" y="4127990"/>
            <a:ext cx="1840875" cy="1700025"/>
          </a:xfrm>
          <a:prstGeom prst="rect">
            <a:avLst/>
          </a:prstGeom>
          <a:noFill/>
          <a:ln>
            <a:noFill/>
          </a:ln>
        </p:spPr>
      </p:pic>
      <p:pic>
        <p:nvPicPr>
          <p:cNvPr id="150" name="Google Shape;150;p17"/>
          <p:cNvPicPr preferRelativeResize="0"/>
          <p:nvPr/>
        </p:nvPicPr>
        <p:blipFill rotWithShape="1">
          <a:blip r:embed="rId5">
            <a:alphaModFix/>
          </a:blip>
          <a:srcRect/>
          <a:stretch/>
        </p:blipFill>
        <p:spPr>
          <a:xfrm rot="10800000">
            <a:off x="2026875" y="3518965"/>
            <a:ext cx="1572000" cy="2036650"/>
          </a:xfrm>
          <a:prstGeom prst="rect">
            <a:avLst/>
          </a:prstGeom>
          <a:noFill/>
          <a:ln>
            <a:noFill/>
          </a:ln>
        </p:spPr>
      </p:pic>
      <p:pic>
        <p:nvPicPr>
          <p:cNvPr id="151" name="Google Shape;151;p17"/>
          <p:cNvPicPr preferRelativeResize="0"/>
          <p:nvPr/>
        </p:nvPicPr>
        <p:blipFill rotWithShape="1">
          <a:blip r:embed="rId6">
            <a:alphaModFix/>
          </a:blip>
          <a:srcRect/>
          <a:stretch/>
        </p:blipFill>
        <p:spPr>
          <a:xfrm rot="3288291" flipH="1">
            <a:off x="1241850" y="-341370"/>
            <a:ext cx="2504350" cy="1437030"/>
          </a:xfrm>
          <a:prstGeom prst="rect">
            <a:avLst/>
          </a:prstGeom>
          <a:noFill/>
          <a:ln>
            <a:noFill/>
          </a:ln>
        </p:spPr>
      </p:pic>
      <p:pic>
        <p:nvPicPr>
          <p:cNvPr id="152" name="Google Shape;152;p17"/>
          <p:cNvPicPr preferRelativeResize="0"/>
          <p:nvPr/>
        </p:nvPicPr>
        <p:blipFill rotWithShape="1">
          <a:blip r:embed="rId7">
            <a:alphaModFix/>
          </a:blip>
          <a:srcRect/>
          <a:stretch/>
        </p:blipFill>
        <p:spPr>
          <a:xfrm rot="6288164" flipH="1">
            <a:off x="2521265" y="1666511"/>
            <a:ext cx="1697478" cy="1643807"/>
          </a:xfrm>
          <a:prstGeom prst="rect">
            <a:avLst/>
          </a:prstGeom>
          <a:noFill/>
          <a:ln>
            <a:noFill/>
          </a:ln>
        </p:spPr>
      </p:pic>
      <p:pic>
        <p:nvPicPr>
          <p:cNvPr id="153" name="Google Shape;153;p17"/>
          <p:cNvPicPr preferRelativeResize="0"/>
          <p:nvPr/>
        </p:nvPicPr>
        <p:blipFill rotWithShape="1">
          <a:blip r:embed="rId3">
            <a:alphaModFix/>
          </a:blip>
          <a:srcRect/>
          <a:stretch/>
        </p:blipFill>
        <p:spPr>
          <a:xfrm rot="-9160750" flipH="1">
            <a:off x="1811646" y="1663114"/>
            <a:ext cx="2002458" cy="4559255"/>
          </a:xfrm>
          <a:prstGeom prst="rect">
            <a:avLst/>
          </a:prstGeom>
          <a:noFill/>
          <a:ln>
            <a:noFill/>
          </a:ln>
        </p:spPr>
      </p:pic>
      <p:pic>
        <p:nvPicPr>
          <p:cNvPr id="154" name="Google Shape;154;p17"/>
          <p:cNvPicPr preferRelativeResize="0"/>
          <p:nvPr/>
        </p:nvPicPr>
        <p:blipFill rotWithShape="1">
          <a:blip r:embed="rId5">
            <a:alphaModFix/>
          </a:blip>
          <a:srcRect/>
          <a:stretch/>
        </p:blipFill>
        <p:spPr>
          <a:xfrm rot="10800000">
            <a:off x="-694950" y="-222110"/>
            <a:ext cx="1572000" cy="2036650"/>
          </a:xfrm>
          <a:prstGeom prst="rect">
            <a:avLst/>
          </a:prstGeom>
          <a:noFill/>
          <a:ln>
            <a:noFill/>
          </a:ln>
        </p:spPr>
      </p:pic>
    </p:spTree>
    <p:extLst>
      <p:ext uri="{BB962C8B-B14F-4D97-AF65-F5344CB8AC3E}">
        <p14:creationId xmlns:p14="http://schemas.microsoft.com/office/powerpoint/2010/main" val="7029703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7" y="254632"/>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665337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7" y="254632"/>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5B13F672-DF9E-4228-945E-42B83BE5ACA9}"/>
              </a:ext>
            </a:extLst>
          </p:cNvPr>
          <p:cNvGrpSpPr/>
          <p:nvPr userDrawn="1"/>
        </p:nvGrpSpPr>
        <p:grpSpPr>
          <a:xfrm flipH="1">
            <a:off x="8069341" y="4009392"/>
            <a:ext cx="1074659" cy="1134775"/>
            <a:chOff x="6623" y="2031843"/>
            <a:chExt cx="4571325" cy="4827045"/>
          </a:xfrm>
        </p:grpSpPr>
        <p:sp>
          <p:nvSpPr>
            <p:cNvPr id="4" name="Freeform: Shape 3">
              <a:extLst>
                <a:ext uri="{FF2B5EF4-FFF2-40B4-BE49-F238E27FC236}">
                  <a16:creationId xmlns:a16="http://schemas.microsoft.com/office/drawing/2014/main" id="{EB4297A8-DF9D-4ED0-BB12-A8DDCF6B5CD1}"/>
                </a:ext>
              </a:extLst>
            </p:cNvPr>
            <p:cNvSpPr/>
            <p:nvPr/>
          </p:nvSpPr>
          <p:spPr>
            <a:xfrm>
              <a:off x="6623" y="2031843"/>
              <a:ext cx="4571325" cy="4827045"/>
            </a:xfrm>
            <a:custGeom>
              <a:avLst/>
              <a:gdLst>
                <a:gd name="connsiteX0" fmla="*/ 1567553 w 3887083"/>
                <a:gd name="connsiteY0" fmla="*/ 4072564 h 4104526"/>
                <a:gd name="connsiteX1" fmla="*/ 1665507 w 3887083"/>
                <a:gd name="connsiteY1" fmla="*/ 3532839 h 4104526"/>
                <a:gd name="connsiteX2" fmla="*/ 1648114 w 3887083"/>
                <a:gd name="connsiteY2" fmla="*/ 3257934 h 4104526"/>
                <a:gd name="connsiteX3" fmla="*/ 1547439 w 3887083"/>
                <a:gd name="connsiteY3" fmla="*/ 2900504 h 4104526"/>
                <a:gd name="connsiteX4" fmla="*/ 1558126 w 3887083"/>
                <a:gd name="connsiteY4" fmla="*/ 2873280 h 4104526"/>
                <a:gd name="connsiteX5" fmla="*/ 2224440 w 3887083"/>
                <a:gd name="connsiteY5" fmla="*/ 2571456 h 4104526"/>
                <a:gd name="connsiteX6" fmla="*/ 3310293 w 3887083"/>
                <a:gd name="connsiteY6" fmla="*/ 1838243 h 4104526"/>
                <a:gd name="connsiteX7" fmla="*/ 3721717 w 3887083"/>
                <a:gd name="connsiteY7" fmla="*/ 1380339 h 4104526"/>
                <a:gd name="connsiteX8" fmla="*/ 3854052 w 3887083"/>
                <a:gd name="connsiteY8" fmla="*/ 1113702 h 4104526"/>
                <a:gd name="connsiteX9" fmla="*/ 3877343 w 3887083"/>
                <a:gd name="connsiteY9" fmla="*/ 753196 h 4104526"/>
                <a:gd name="connsiteX10" fmla="*/ 3627646 w 3887083"/>
                <a:gd name="connsiteY10" fmla="*/ 490089 h 4104526"/>
                <a:gd name="connsiteX11" fmla="*/ 3288464 w 3887083"/>
                <a:gd name="connsiteY11" fmla="*/ 510657 h 4104526"/>
                <a:gd name="connsiteX12" fmla="*/ 2830560 w 3887083"/>
                <a:gd name="connsiteY12" fmla="*/ 750222 h 4104526"/>
                <a:gd name="connsiteX13" fmla="*/ 2239060 w 3887083"/>
                <a:gd name="connsiteY13" fmla="*/ 1247046 h 4104526"/>
                <a:gd name="connsiteX14" fmla="*/ 1817200 w 3887083"/>
                <a:gd name="connsiteY14" fmla="*/ 1681912 h 4104526"/>
                <a:gd name="connsiteX15" fmla="*/ 1411272 w 3887083"/>
                <a:gd name="connsiteY15" fmla="*/ 2148689 h 4104526"/>
                <a:gd name="connsiteX16" fmla="*/ 1176699 w 3887083"/>
                <a:gd name="connsiteY16" fmla="*/ 2439524 h 4104526"/>
                <a:gd name="connsiteX17" fmla="*/ 1157794 w 3887083"/>
                <a:gd name="connsiteY17" fmla="*/ 2443355 h 4104526"/>
                <a:gd name="connsiteX18" fmla="*/ 903357 w 3887083"/>
                <a:gd name="connsiteY18" fmla="*/ 2312583 h 4104526"/>
                <a:gd name="connsiteX19" fmla="*/ 897056 w 3887083"/>
                <a:gd name="connsiteY19" fmla="*/ 2294031 h 4104526"/>
                <a:gd name="connsiteX20" fmla="*/ 933706 w 3887083"/>
                <a:gd name="connsiteY20" fmla="*/ 2223956 h 4104526"/>
                <a:gd name="connsiteX21" fmla="*/ 1298044 w 3887083"/>
                <a:gd name="connsiteY21" fmla="*/ 1323624 h 4104526"/>
                <a:gd name="connsiteX22" fmla="*/ 1624672 w 3887083"/>
                <a:gd name="connsiteY22" fmla="*/ 169964 h 4104526"/>
                <a:gd name="connsiteX23" fmla="*/ 1641056 w 3887083"/>
                <a:gd name="connsiteY23" fmla="*/ 71053 h 4104526"/>
                <a:gd name="connsiteX24" fmla="*/ 1610556 w 3887083"/>
                <a:gd name="connsiteY24" fmla="*/ 59760 h 4104526"/>
                <a:gd name="connsiteX25" fmla="*/ 1312966 w 3887083"/>
                <a:gd name="connsiteY25" fmla="*/ 4507 h 4104526"/>
                <a:gd name="connsiteX26" fmla="*/ 960224 w 3887083"/>
                <a:gd name="connsiteY26" fmla="*/ 14590 h 4104526"/>
                <a:gd name="connsiteX27" fmla="*/ 510083 w 3887083"/>
                <a:gd name="connsiteY27" fmla="*/ 118895 h 4104526"/>
                <a:gd name="connsiteX28" fmla="*/ 333989 w 3887083"/>
                <a:gd name="connsiteY28" fmla="*/ 245080 h 4104526"/>
                <a:gd name="connsiteX29" fmla="*/ 84342 w 3887083"/>
                <a:gd name="connsiteY29" fmla="*/ 563642 h 4104526"/>
                <a:gd name="connsiteX30" fmla="*/ 44918 w 3887083"/>
                <a:gd name="connsiteY30" fmla="*/ 1024975 h 4104526"/>
                <a:gd name="connsiteX31" fmla="*/ 315689 w 3887083"/>
                <a:gd name="connsiteY31" fmla="*/ 1393497 h 4104526"/>
                <a:gd name="connsiteX32" fmla="*/ 367211 w 3887083"/>
                <a:gd name="connsiteY32" fmla="*/ 1494575 h 4104526"/>
                <a:gd name="connsiteX33" fmla="*/ 379966 w 3887083"/>
                <a:gd name="connsiteY33" fmla="*/ 1788737 h 4104526"/>
                <a:gd name="connsiteX34" fmla="*/ 393275 w 3887083"/>
                <a:gd name="connsiteY34" fmla="*/ 2057138 h 4104526"/>
                <a:gd name="connsiteX35" fmla="*/ 401543 w 3887083"/>
                <a:gd name="connsiteY35" fmla="*/ 2222545 h 4104526"/>
                <a:gd name="connsiteX36" fmla="*/ 388990 w 3887083"/>
                <a:gd name="connsiteY36" fmla="*/ 2237517 h 4104526"/>
                <a:gd name="connsiteX37" fmla="*/ 372555 w 3887083"/>
                <a:gd name="connsiteY37" fmla="*/ 2239332 h 4104526"/>
                <a:gd name="connsiteX38" fmla="*/ 30551 w 3887083"/>
                <a:gd name="connsiteY38" fmla="*/ 2313289 h 4104526"/>
                <a:gd name="connsiteX39" fmla="*/ 151 w 3887083"/>
                <a:gd name="connsiteY39" fmla="*/ 2324531 h 4104526"/>
                <a:gd name="connsiteX40" fmla="*/ 0 w 3887083"/>
                <a:gd name="connsiteY40" fmla="*/ 4087789 h 4104526"/>
                <a:gd name="connsiteX41" fmla="*/ 17141 w 3887083"/>
                <a:gd name="connsiteY41" fmla="*/ 4104527 h 4104526"/>
                <a:gd name="connsiteX42" fmla="*/ 1559790 w 3887083"/>
                <a:gd name="connsiteY42" fmla="*/ 4104174 h 4104526"/>
                <a:gd name="connsiteX43" fmla="*/ 1567553 w 3887083"/>
                <a:gd name="connsiteY43" fmla="*/ 4072564 h 410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887083" h="4104526">
                  <a:moveTo>
                    <a:pt x="1567553" y="4072564"/>
                  </a:moveTo>
                  <a:cubicBezTo>
                    <a:pt x="1631579" y="3898336"/>
                    <a:pt x="1660869" y="3717705"/>
                    <a:pt x="1665507" y="3532839"/>
                  </a:cubicBezTo>
                  <a:cubicBezTo>
                    <a:pt x="1667826" y="3440834"/>
                    <a:pt x="1661221" y="3349183"/>
                    <a:pt x="1648114" y="3257934"/>
                  </a:cubicBezTo>
                  <a:cubicBezTo>
                    <a:pt x="1630368" y="3134271"/>
                    <a:pt x="1600574" y="3014035"/>
                    <a:pt x="1547439" y="2900504"/>
                  </a:cubicBezTo>
                  <a:cubicBezTo>
                    <a:pt x="1540229" y="2885128"/>
                    <a:pt x="1542145" y="2879582"/>
                    <a:pt x="1558126" y="2873280"/>
                  </a:cubicBezTo>
                  <a:cubicBezTo>
                    <a:pt x="1785188" y="2783595"/>
                    <a:pt x="2007561" y="2683575"/>
                    <a:pt x="2224440" y="2571456"/>
                  </a:cubicBezTo>
                  <a:cubicBezTo>
                    <a:pt x="2615093" y="2369550"/>
                    <a:pt x="2983463" y="2134523"/>
                    <a:pt x="3310293" y="1838243"/>
                  </a:cubicBezTo>
                  <a:cubicBezTo>
                    <a:pt x="3463096" y="1699758"/>
                    <a:pt x="3603447" y="1549828"/>
                    <a:pt x="3721717" y="1380339"/>
                  </a:cubicBezTo>
                  <a:cubicBezTo>
                    <a:pt x="3779037" y="1298215"/>
                    <a:pt x="3831517" y="1213874"/>
                    <a:pt x="3854052" y="1113702"/>
                  </a:cubicBezTo>
                  <a:cubicBezTo>
                    <a:pt x="3880872" y="994475"/>
                    <a:pt x="3899323" y="875499"/>
                    <a:pt x="3877343" y="753196"/>
                  </a:cubicBezTo>
                  <a:cubicBezTo>
                    <a:pt x="3852590" y="615668"/>
                    <a:pt x="3763409" y="520791"/>
                    <a:pt x="3627646" y="490089"/>
                  </a:cubicBezTo>
                  <a:cubicBezTo>
                    <a:pt x="3512602" y="464075"/>
                    <a:pt x="3399727" y="475671"/>
                    <a:pt x="3288464" y="510657"/>
                  </a:cubicBezTo>
                  <a:cubicBezTo>
                    <a:pt x="3121546" y="563138"/>
                    <a:pt x="2973129" y="651311"/>
                    <a:pt x="2830560" y="750222"/>
                  </a:cubicBezTo>
                  <a:cubicBezTo>
                    <a:pt x="2618067" y="897530"/>
                    <a:pt x="2425085" y="1068229"/>
                    <a:pt x="2239060" y="1247046"/>
                  </a:cubicBezTo>
                  <a:cubicBezTo>
                    <a:pt x="2093365" y="1387094"/>
                    <a:pt x="1953468" y="1532738"/>
                    <a:pt x="1817200" y="1681912"/>
                  </a:cubicBezTo>
                  <a:cubicBezTo>
                    <a:pt x="1678110" y="1834210"/>
                    <a:pt x="1543002" y="1989988"/>
                    <a:pt x="1411272" y="2148689"/>
                  </a:cubicBezTo>
                  <a:cubicBezTo>
                    <a:pt x="1331669" y="2244525"/>
                    <a:pt x="1253176" y="2341218"/>
                    <a:pt x="1176699" y="2439524"/>
                  </a:cubicBezTo>
                  <a:cubicBezTo>
                    <a:pt x="1171002" y="2446834"/>
                    <a:pt x="1167070" y="2449657"/>
                    <a:pt x="1157794" y="2443355"/>
                  </a:cubicBezTo>
                  <a:cubicBezTo>
                    <a:pt x="1078493" y="2389161"/>
                    <a:pt x="993900" y="2344999"/>
                    <a:pt x="903357" y="2312583"/>
                  </a:cubicBezTo>
                  <a:cubicBezTo>
                    <a:pt x="891561" y="2308348"/>
                    <a:pt x="891913" y="2303458"/>
                    <a:pt x="897056" y="2294031"/>
                  </a:cubicBezTo>
                  <a:cubicBezTo>
                    <a:pt x="909709" y="2270941"/>
                    <a:pt x="921859" y="2247550"/>
                    <a:pt x="933706" y="2223956"/>
                  </a:cubicBezTo>
                  <a:cubicBezTo>
                    <a:pt x="1079552" y="1933726"/>
                    <a:pt x="1194797" y="1631095"/>
                    <a:pt x="1298044" y="1323624"/>
                  </a:cubicBezTo>
                  <a:cubicBezTo>
                    <a:pt x="1425438" y="944313"/>
                    <a:pt x="1532264" y="559155"/>
                    <a:pt x="1624672" y="169964"/>
                  </a:cubicBezTo>
                  <a:cubicBezTo>
                    <a:pt x="1633192" y="134019"/>
                    <a:pt x="1639645" y="108560"/>
                    <a:pt x="1641056" y="71053"/>
                  </a:cubicBezTo>
                  <a:cubicBezTo>
                    <a:pt x="1630419" y="64953"/>
                    <a:pt x="1618572" y="62230"/>
                    <a:pt x="1610556" y="59760"/>
                  </a:cubicBezTo>
                  <a:cubicBezTo>
                    <a:pt x="1513561" y="29512"/>
                    <a:pt x="1414045" y="12019"/>
                    <a:pt x="1312966" y="4507"/>
                  </a:cubicBezTo>
                  <a:cubicBezTo>
                    <a:pt x="1195150" y="-4265"/>
                    <a:pt x="1077586" y="121"/>
                    <a:pt x="960224" y="14590"/>
                  </a:cubicBezTo>
                  <a:cubicBezTo>
                    <a:pt x="806412" y="33596"/>
                    <a:pt x="651744" y="56433"/>
                    <a:pt x="510083" y="118895"/>
                  </a:cubicBezTo>
                  <a:cubicBezTo>
                    <a:pt x="422363" y="157562"/>
                    <a:pt x="368522" y="212815"/>
                    <a:pt x="333989" y="245080"/>
                  </a:cubicBezTo>
                  <a:cubicBezTo>
                    <a:pt x="234271" y="338395"/>
                    <a:pt x="145795" y="440482"/>
                    <a:pt x="84342" y="563642"/>
                  </a:cubicBezTo>
                  <a:cubicBezTo>
                    <a:pt x="10234" y="712109"/>
                    <a:pt x="-8772" y="865870"/>
                    <a:pt x="44918" y="1024975"/>
                  </a:cubicBezTo>
                  <a:cubicBezTo>
                    <a:pt x="95937" y="1176215"/>
                    <a:pt x="192377" y="1295846"/>
                    <a:pt x="315689" y="1393497"/>
                  </a:cubicBezTo>
                  <a:cubicBezTo>
                    <a:pt x="351381" y="1421728"/>
                    <a:pt x="366959" y="1448951"/>
                    <a:pt x="367211" y="1494575"/>
                  </a:cubicBezTo>
                  <a:cubicBezTo>
                    <a:pt x="367816" y="1592629"/>
                    <a:pt x="375227" y="1690683"/>
                    <a:pt x="379966" y="1788737"/>
                  </a:cubicBezTo>
                  <a:cubicBezTo>
                    <a:pt x="384301" y="1878221"/>
                    <a:pt x="388838" y="1967655"/>
                    <a:pt x="393275" y="2057138"/>
                  </a:cubicBezTo>
                  <a:cubicBezTo>
                    <a:pt x="395997" y="2112291"/>
                    <a:pt x="398619" y="2167443"/>
                    <a:pt x="401543" y="2222545"/>
                  </a:cubicBezTo>
                  <a:cubicBezTo>
                    <a:pt x="402047" y="2232123"/>
                    <a:pt x="400131" y="2237921"/>
                    <a:pt x="388990" y="2237517"/>
                  </a:cubicBezTo>
                  <a:cubicBezTo>
                    <a:pt x="383545" y="2237316"/>
                    <a:pt x="378050" y="2238979"/>
                    <a:pt x="372555" y="2239332"/>
                  </a:cubicBezTo>
                  <a:cubicBezTo>
                    <a:pt x="254991" y="2247600"/>
                    <a:pt x="141410" y="2274118"/>
                    <a:pt x="30551" y="2313289"/>
                  </a:cubicBezTo>
                  <a:cubicBezTo>
                    <a:pt x="4083" y="2322666"/>
                    <a:pt x="151" y="2324531"/>
                    <a:pt x="151" y="2324531"/>
                  </a:cubicBezTo>
                  <a:cubicBezTo>
                    <a:pt x="151" y="2922383"/>
                    <a:pt x="151" y="3489987"/>
                    <a:pt x="0" y="4087789"/>
                  </a:cubicBezTo>
                  <a:cubicBezTo>
                    <a:pt x="0" y="4102006"/>
                    <a:pt x="3630" y="4104527"/>
                    <a:pt x="17141" y="4104527"/>
                  </a:cubicBezTo>
                  <a:cubicBezTo>
                    <a:pt x="457451" y="4104123"/>
                    <a:pt x="1552228" y="4104174"/>
                    <a:pt x="1559790" y="4104174"/>
                  </a:cubicBezTo>
                  <a:cubicBezTo>
                    <a:pt x="1559790" y="4104224"/>
                    <a:pt x="1561907" y="4087940"/>
                    <a:pt x="1567553" y="4072564"/>
                  </a:cubicBezTo>
                  <a:close/>
                </a:path>
              </a:pathLst>
            </a:custGeom>
            <a:solidFill>
              <a:schemeClr val="accent1">
                <a:lumMod val="40000"/>
                <a:lumOff val="60000"/>
              </a:schemeClr>
            </a:solidFill>
            <a:ln w="5040" cap="flat">
              <a:noFill/>
              <a:prstDash val="solid"/>
              <a:miter/>
            </a:ln>
          </p:spPr>
          <p:txBody>
            <a:bodyPr rtlCol="0" anchor="ctr"/>
            <a:lstStyle/>
            <a:p>
              <a:endParaRPr lang="en-US" sz="1050"/>
            </a:p>
          </p:txBody>
        </p:sp>
        <p:sp>
          <p:nvSpPr>
            <p:cNvPr id="5" name="Freeform: Shape 4">
              <a:extLst>
                <a:ext uri="{FF2B5EF4-FFF2-40B4-BE49-F238E27FC236}">
                  <a16:creationId xmlns:a16="http://schemas.microsoft.com/office/drawing/2014/main" id="{37BC980C-6A52-4AA0-AE19-EEC6255AD506}"/>
                </a:ext>
              </a:extLst>
            </p:cNvPr>
            <p:cNvSpPr/>
            <p:nvPr/>
          </p:nvSpPr>
          <p:spPr>
            <a:xfrm>
              <a:off x="284207" y="2079177"/>
              <a:ext cx="4273793" cy="4779414"/>
            </a:xfrm>
            <a:custGeom>
              <a:avLst/>
              <a:gdLst>
                <a:gd name="connsiteX0" fmla="*/ 892220 w 4273793"/>
                <a:gd name="connsiteY0" fmla="*/ 2740275 h 4779414"/>
                <a:gd name="connsiteX1" fmla="*/ 986309 w 4273793"/>
                <a:gd name="connsiteY1" fmla="*/ 2788180 h 4779414"/>
                <a:gd name="connsiteX2" fmla="*/ 1288557 w 4273793"/>
                <a:gd name="connsiteY2" fmla="*/ 3024323 h 4779414"/>
                <a:gd name="connsiteX3" fmla="*/ 1482547 w 4273793"/>
                <a:gd name="connsiteY3" fmla="*/ 3288330 h 4779414"/>
                <a:gd name="connsiteX4" fmla="*/ 1637228 w 4273793"/>
                <a:gd name="connsiteY4" fmla="*/ 3758184 h 4779414"/>
                <a:gd name="connsiteX5" fmla="*/ 1656734 w 4273793"/>
                <a:gd name="connsiteY5" fmla="*/ 3940376 h 4779414"/>
                <a:gd name="connsiteX6" fmla="*/ 1659343 w 4273793"/>
                <a:gd name="connsiteY6" fmla="*/ 4158732 h 4779414"/>
                <a:gd name="connsiteX7" fmla="*/ 1638177 w 4273793"/>
                <a:gd name="connsiteY7" fmla="*/ 4377563 h 4779414"/>
                <a:gd name="connsiteX8" fmla="*/ 1559265 w 4273793"/>
                <a:gd name="connsiteY8" fmla="*/ 4702577 h 4779414"/>
                <a:gd name="connsiteX9" fmla="*/ 1530155 w 4273793"/>
                <a:gd name="connsiteY9" fmla="*/ 4779414 h 4779414"/>
                <a:gd name="connsiteX10" fmla="*/ 1290159 w 4273793"/>
                <a:gd name="connsiteY10" fmla="*/ 4779356 h 4779414"/>
                <a:gd name="connsiteX11" fmla="*/ 1310731 w 4273793"/>
                <a:gd name="connsiteY11" fmla="*/ 4661728 h 4779414"/>
                <a:gd name="connsiteX12" fmla="*/ 1326857 w 4273793"/>
                <a:gd name="connsiteY12" fmla="*/ 4500940 h 4779414"/>
                <a:gd name="connsiteX13" fmla="*/ 1334446 w 4273793"/>
                <a:gd name="connsiteY13" fmla="*/ 4127072 h 4779414"/>
                <a:gd name="connsiteX14" fmla="*/ 1318320 w 4273793"/>
                <a:gd name="connsiteY14" fmla="*/ 3918617 h 4779414"/>
                <a:gd name="connsiteX15" fmla="*/ 1270416 w 4273793"/>
                <a:gd name="connsiteY15" fmla="*/ 3624906 h 4779414"/>
                <a:gd name="connsiteX16" fmla="*/ 1134232 w 4273793"/>
                <a:gd name="connsiteY16" fmla="*/ 3187719 h 4779414"/>
                <a:gd name="connsiteX17" fmla="*/ 902180 w 4273793"/>
                <a:gd name="connsiteY17" fmla="*/ 2761144 h 4779414"/>
                <a:gd name="connsiteX18" fmla="*/ 892932 w 4273793"/>
                <a:gd name="connsiteY18" fmla="*/ 2746560 h 4779414"/>
                <a:gd name="connsiteX19" fmla="*/ 892220 w 4273793"/>
                <a:gd name="connsiteY19" fmla="*/ 2740275 h 4779414"/>
                <a:gd name="connsiteX20" fmla="*/ 3777275 w 4273793"/>
                <a:gd name="connsiteY20" fmla="*/ 534123 h 4779414"/>
                <a:gd name="connsiteX21" fmla="*/ 4033634 w 4273793"/>
                <a:gd name="connsiteY21" fmla="*/ 562462 h 4779414"/>
                <a:gd name="connsiteX22" fmla="*/ 4250864 w 4273793"/>
                <a:gd name="connsiteY22" fmla="*/ 794337 h 4779414"/>
                <a:gd name="connsiteX23" fmla="*/ 4269955 w 4273793"/>
                <a:gd name="connsiteY23" fmla="*/ 1057752 h 4779414"/>
                <a:gd name="connsiteX24" fmla="*/ 4215469 w 4273793"/>
                <a:gd name="connsiteY24" fmla="*/ 1328222 h 4779414"/>
                <a:gd name="connsiteX25" fmla="*/ 4138692 w 4273793"/>
                <a:gd name="connsiteY25" fmla="*/ 1480413 h 4779414"/>
                <a:gd name="connsiteX26" fmla="*/ 3898221 w 4273793"/>
                <a:gd name="connsiteY26" fmla="*/ 1799262 h 4779414"/>
                <a:gd name="connsiteX27" fmla="*/ 3711643 w 4273793"/>
                <a:gd name="connsiteY27" fmla="*/ 1997757 h 4779414"/>
                <a:gd name="connsiteX28" fmla="*/ 3470758 w 4273793"/>
                <a:gd name="connsiteY28" fmla="*/ 2214572 h 4779414"/>
                <a:gd name="connsiteX29" fmla="*/ 2936932 w 4273793"/>
                <a:gd name="connsiteY29" fmla="*/ 2608183 h 4779414"/>
                <a:gd name="connsiteX30" fmla="*/ 2564723 w 4273793"/>
                <a:gd name="connsiteY30" fmla="*/ 2832823 h 4779414"/>
                <a:gd name="connsiteX31" fmla="*/ 2220382 w 4273793"/>
                <a:gd name="connsiteY31" fmla="*/ 3014955 h 4779414"/>
                <a:gd name="connsiteX32" fmla="*/ 1678433 w 4273793"/>
                <a:gd name="connsiteY32" fmla="*/ 3260584 h 4779414"/>
                <a:gd name="connsiteX33" fmla="*/ 1539522 w 4273793"/>
                <a:gd name="connsiteY33" fmla="*/ 3317915 h 4779414"/>
                <a:gd name="connsiteX34" fmla="*/ 1538040 w 4273793"/>
                <a:gd name="connsiteY34" fmla="*/ 3314832 h 4779414"/>
                <a:gd name="connsiteX35" fmla="*/ 1652999 w 4273793"/>
                <a:gd name="connsiteY35" fmla="*/ 3243213 h 4779414"/>
                <a:gd name="connsiteX36" fmla="*/ 2076669 w 4273793"/>
                <a:gd name="connsiteY36" fmla="*/ 2969956 h 4779414"/>
                <a:gd name="connsiteX37" fmla="*/ 2511840 w 4273793"/>
                <a:gd name="connsiteY37" fmla="*/ 2675059 h 4779414"/>
                <a:gd name="connsiteX38" fmla="*/ 3150486 w 4273793"/>
                <a:gd name="connsiteY38" fmla="*/ 2211726 h 4779414"/>
                <a:gd name="connsiteX39" fmla="*/ 3529985 w 4273793"/>
                <a:gd name="connsiteY39" fmla="*/ 1908173 h 4779414"/>
                <a:gd name="connsiteX40" fmla="*/ 3864487 w 4273793"/>
                <a:gd name="connsiteY40" fmla="*/ 1598159 h 4779414"/>
                <a:gd name="connsiteX41" fmla="*/ 4065116 w 4273793"/>
                <a:gd name="connsiteY41" fmla="*/ 1305811 h 4779414"/>
                <a:gd name="connsiteX42" fmla="*/ 4050412 w 4273793"/>
                <a:gd name="connsiteY42" fmla="*/ 880482 h 4779414"/>
                <a:gd name="connsiteX43" fmla="*/ 3837688 w 4273793"/>
                <a:gd name="connsiteY43" fmla="*/ 610782 h 4779414"/>
                <a:gd name="connsiteX44" fmla="*/ 3748046 w 4273793"/>
                <a:gd name="connsiteY44" fmla="*/ 540526 h 4779414"/>
                <a:gd name="connsiteX45" fmla="*/ 3777275 w 4273793"/>
                <a:gd name="connsiteY45" fmla="*/ 534123 h 4779414"/>
                <a:gd name="connsiteX46" fmla="*/ 1609185 w 4273793"/>
                <a:gd name="connsiteY46" fmla="*/ 153319 h 4779414"/>
                <a:gd name="connsiteX47" fmla="*/ 1612801 w 4273793"/>
                <a:gd name="connsiteY47" fmla="*/ 154386 h 4779414"/>
                <a:gd name="connsiteX48" fmla="*/ 1576043 w 4273793"/>
                <a:gd name="connsiteY48" fmla="*/ 306992 h 4779414"/>
                <a:gd name="connsiteX49" fmla="*/ 1442172 w 4273793"/>
                <a:gd name="connsiteY49" fmla="*/ 814969 h 4779414"/>
                <a:gd name="connsiteX50" fmla="*/ 1314407 w 4273793"/>
                <a:gd name="connsiteY50" fmla="*/ 1243975 h 4779414"/>
                <a:gd name="connsiteX51" fmla="*/ 1175022 w 4273793"/>
                <a:gd name="connsiteY51" fmla="*/ 1665035 h 4779414"/>
                <a:gd name="connsiteX52" fmla="*/ 962120 w 4273793"/>
                <a:gd name="connsiteY52" fmla="*/ 2215581 h 4779414"/>
                <a:gd name="connsiteX53" fmla="*/ 779692 w 4273793"/>
                <a:gd name="connsiteY53" fmla="*/ 2605456 h 4779414"/>
                <a:gd name="connsiteX54" fmla="*/ 717380 w 4273793"/>
                <a:gd name="connsiteY54" fmla="*/ 2721779 h 4779414"/>
                <a:gd name="connsiteX55" fmla="*/ 696748 w 4273793"/>
                <a:gd name="connsiteY55" fmla="*/ 2730672 h 4779414"/>
                <a:gd name="connsiteX56" fmla="*/ 527542 w 4273793"/>
                <a:gd name="connsiteY56" fmla="*/ 2685376 h 4779414"/>
                <a:gd name="connsiteX57" fmla="*/ 514143 w 4273793"/>
                <a:gd name="connsiteY57" fmla="*/ 2671029 h 4779414"/>
                <a:gd name="connsiteX58" fmla="*/ 535842 w 4273793"/>
                <a:gd name="connsiteY58" fmla="*/ 2661483 h 4779414"/>
                <a:gd name="connsiteX59" fmla="*/ 641730 w 4273793"/>
                <a:gd name="connsiteY59" fmla="*/ 2699428 h 4779414"/>
                <a:gd name="connsiteX60" fmla="*/ 665326 w 4273793"/>
                <a:gd name="connsiteY60" fmla="*/ 2687629 h 4779414"/>
                <a:gd name="connsiteX61" fmla="*/ 802103 w 4273793"/>
                <a:gd name="connsiteY61" fmla="*/ 2265738 h 4779414"/>
                <a:gd name="connsiteX62" fmla="*/ 916409 w 4273793"/>
                <a:gd name="connsiteY62" fmla="*/ 1916178 h 4779414"/>
                <a:gd name="connsiteX63" fmla="*/ 1088403 w 4273793"/>
                <a:gd name="connsiteY63" fmla="*/ 1387332 h 4779414"/>
                <a:gd name="connsiteX64" fmla="*/ 1209171 w 4273793"/>
                <a:gd name="connsiteY64" fmla="*/ 1010322 h 4779414"/>
                <a:gd name="connsiteX65" fmla="*/ 1298992 w 4273793"/>
                <a:gd name="connsiteY65" fmla="*/ 828605 h 4779414"/>
                <a:gd name="connsiteX66" fmla="*/ 1419524 w 4273793"/>
                <a:gd name="connsiteY66" fmla="*/ 591395 h 4779414"/>
                <a:gd name="connsiteX67" fmla="*/ 1537032 w 4273793"/>
                <a:gd name="connsiteY67" fmla="*/ 328870 h 4779414"/>
                <a:gd name="connsiteX68" fmla="*/ 1598631 w 4273793"/>
                <a:gd name="connsiteY68" fmla="*/ 178872 h 4779414"/>
                <a:gd name="connsiteX69" fmla="*/ 1609185 w 4273793"/>
                <a:gd name="connsiteY69" fmla="*/ 153319 h 4779414"/>
                <a:gd name="connsiteX70" fmla="*/ 1449049 w 4273793"/>
                <a:gd name="connsiteY70" fmla="*/ 1068 h 4779414"/>
                <a:gd name="connsiteX71" fmla="*/ 1612624 w 4273793"/>
                <a:gd name="connsiteY71" fmla="*/ 42036 h 4779414"/>
                <a:gd name="connsiteX72" fmla="*/ 1622762 w 4273793"/>
                <a:gd name="connsiteY72" fmla="*/ 63320 h 4779414"/>
                <a:gd name="connsiteX73" fmla="*/ 1467251 w 4273793"/>
                <a:gd name="connsiteY73" fmla="*/ 441278 h 4779414"/>
                <a:gd name="connsiteX74" fmla="*/ 1282984 w 4273793"/>
                <a:gd name="connsiteY74" fmla="*/ 815858 h 4779414"/>
                <a:gd name="connsiteX75" fmla="*/ 1258914 w 4273793"/>
                <a:gd name="connsiteY75" fmla="*/ 859316 h 4779414"/>
                <a:gd name="connsiteX76" fmla="*/ 1011803 w 4273793"/>
                <a:gd name="connsiteY76" fmla="*/ 1218776 h 4779414"/>
                <a:gd name="connsiteX77" fmla="*/ 669654 w 4273793"/>
                <a:gd name="connsiteY77" fmla="*/ 1503179 h 4779414"/>
                <a:gd name="connsiteX78" fmla="*/ 336635 w 4273793"/>
                <a:gd name="connsiteY78" fmla="*/ 1610193 h 4779414"/>
                <a:gd name="connsiteX79" fmla="*/ 179167 w 4273793"/>
                <a:gd name="connsiteY79" fmla="*/ 1621696 h 4779414"/>
                <a:gd name="connsiteX80" fmla="*/ 125216 w 4273793"/>
                <a:gd name="connsiteY80" fmla="*/ 1593001 h 4779414"/>
                <a:gd name="connsiteX81" fmla="*/ 0 w 4273793"/>
                <a:gd name="connsiteY81" fmla="*/ 1478991 h 4779414"/>
                <a:gd name="connsiteX82" fmla="*/ 136184 w 4273793"/>
                <a:gd name="connsiteY82" fmla="*/ 1447627 h 4779414"/>
                <a:gd name="connsiteX83" fmla="*/ 397821 w 4273793"/>
                <a:gd name="connsiteY83" fmla="*/ 1352648 h 4779414"/>
                <a:gd name="connsiteX84" fmla="*/ 651037 w 4273793"/>
                <a:gd name="connsiteY84" fmla="*/ 1179706 h 4779414"/>
                <a:gd name="connsiteX85" fmla="*/ 947061 w 4273793"/>
                <a:gd name="connsiteY85" fmla="*/ 914513 h 4779414"/>
                <a:gd name="connsiteX86" fmla="*/ 1219843 w 4273793"/>
                <a:gd name="connsiteY86" fmla="*/ 547878 h 4779414"/>
                <a:gd name="connsiteX87" fmla="*/ 1379801 w 4273793"/>
                <a:gd name="connsiteY87" fmla="*/ 184208 h 4779414"/>
                <a:gd name="connsiteX88" fmla="*/ 1423260 w 4273793"/>
                <a:gd name="connsiteY88" fmla="*/ 19151 h 4779414"/>
                <a:gd name="connsiteX89" fmla="*/ 1449049 w 4273793"/>
                <a:gd name="connsiteY89" fmla="*/ 1068 h 477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273793" h="4779414">
                  <a:moveTo>
                    <a:pt x="892220" y="2740275"/>
                  </a:moveTo>
                  <a:cubicBezTo>
                    <a:pt x="926251" y="2752607"/>
                    <a:pt x="956191" y="2770809"/>
                    <a:pt x="986309" y="2788180"/>
                  </a:cubicBezTo>
                  <a:cubicBezTo>
                    <a:pt x="1098185" y="2852566"/>
                    <a:pt x="1199922" y="2930470"/>
                    <a:pt x="1288557" y="3024323"/>
                  </a:cubicBezTo>
                  <a:cubicBezTo>
                    <a:pt x="1363971" y="3104182"/>
                    <a:pt x="1428773" y="3192047"/>
                    <a:pt x="1482547" y="3288330"/>
                  </a:cubicBezTo>
                  <a:cubicBezTo>
                    <a:pt x="1564482" y="3435185"/>
                    <a:pt x="1610667" y="3593484"/>
                    <a:pt x="1637228" y="3758184"/>
                  </a:cubicBezTo>
                  <a:cubicBezTo>
                    <a:pt x="1646951" y="3818420"/>
                    <a:pt x="1652169" y="3879368"/>
                    <a:pt x="1656734" y="3940376"/>
                  </a:cubicBezTo>
                  <a:cubicBezTo>
                    <a:pt x="1662188" y="4013240"/>
                    <a:pt x="1661121" y="4086105"/>
                    <a:pt x="1659343" y="4158732"/>
                  </a:cubicBezTo>
                  <a:cubicBezTo>
                    <a:pt x="1657505" y="4231953"/>
                    <a:pt x="1649619" y="4304995"/>
                    <a:pt x="1638177" y="4377563"/>
                  </a:cubicBezTo>
                  <a:cubicBezTo>
                    <a:pt x="1620747" y="4488075"/>
                    <a:pt x="1595312" y="4596630"/>
                    <a:pt x="1559265" y="4702577"/>
                  </a:cubicBezTo>
                  <a:cubicBezTo>
                    <a:pt x="1550431" y="4728486"/>
                    <a:pt x="1539878" y="4753802"/>
                    <a:pt x="1530155" y="4779414"/>
                  </a:cubicBezTo>
                  <a:cubicBezTo>
                    <a:pt x="1452072" y="4779356"/>
                    <a:pt x="1368121" y="4779356"/>
                    <a:pt x="1290159" y="4779356"/>
                  </a:cubicBezTo>
                  <a:cubicBezTo>
                    <a:pt x="1301068" y="4737676"/>
                    <a:pt x="1306581" y="4701036"/>
                    <a:pt x="1310731" y="4661728"/>
                  </a:cubicBezTo>
                  <a:cubicBezTo>
                    <a:pt x="1316363" y="4608133"/>
                    <a:pt x="1321581" y="4554536"/>
                    <a:pt x="1326857" y="4500940"/>
                  </a:cubicBezTo>
                  <a:cubicBezTo>
                    <a:pt x="1339130" y="4376436"/>
                    <a:pt x="1335514" y="4251695"/>
                    <a:pt x="1334446" y="4127072"/>
                  </a:cubicBezTo>
                  <a:cubicBezTo>
                    <a:pt x="1333853" y="4057410"/>
                    <a:pt x="1325909" y="3987984"/>
                    <a:pt x="1318320" y="3918617"/>
                  </a:cubicBezTo>
                  <a:cubicBezTo>
                    <a:pt x="1307530" y="3819785"/>
                    <a:pt x="1291582" y="3721960"/>
                    <a:pt x="1270416" y="3624906"/>
                  </a:cubicBezTo>
                  <a:cubicBezTo>
                    <a:pt x="1237808" y="3475204"/>
                    <a:pt x="1192808" y="3329298"/>
                    <a:pt x="1134232" y="3187719"/>
                  </a:cubicBezTo>
                  <a:cubicBezTo>
                    <a:pt x="1071980" y="3037425"/>
                    <a:pt x="997515" y="2893534"/>
                    <a:pt x="902180" y="2761144"/>
                  </a:cubicBezTo>
                  <a:cubicBezTo>
                    <a:pt x="898801" y="2756461"/>
                    <a:pt x="895836" y="2751540"/>
                    <a:pt x="892932" y="2746560"/>
                  </a:cubicBezTo>
                  <a:cubicBezTo>
                    <a:pt x="892279" y="2745492"/>
                    <a:pt x="892575" y="2743833"/>
                    <a:pt x="892220" y="2740275"/>
                  </a:cubicBezTo>
                  <a:close/>
                  <a:moveTo>
                    <a:pt x="3777275" y="534123"/>
                  </a:moveTo>
                  <a:cubicBezTo>
                    <a:pt x="3863953" y="532108"/>
                    <a:pt x="3950038" y="532642"/>
                    <a:pt x="4033634" y="562462"/>
                  </a:cubicBezTo>
                  <a:cubicBezTo>
                    <a:pt x="4146399" y="602719"/>
                    <a:pt x="4216952" y="681394"/>
                    <a:pt x="4250864" y="794337"/>
                  </a:cubicBezTo>
                  <a:cubicBezTo>
                    <a:pt x="4276772" y="880541"/>
                    <a:pt x="4276772" y="968702"/>
                    <a:pt x="4269955" y="1057752"/>
                  </a:cubicBezTo>
                  <a:cubicBezTo>
                    <a:pt x="4262840" y="1150360"/>
                    <a:pt x="4241615" y="1239765"/>
                    <a:pt x="4215469" y="1328222"/>
                  </a:cubicBezTo>
                  <a:cubicBezTo>
                    <a:pt x="4199166" y="1383419"/>
                    <a:pt x="4168573" y="1431975"/>
                    <a:pt x="4138692" y="1480413"/>
                  </a:cubicBezTo>
                  <a:cubicBezTo>
                    <a:pt x="4068555" y="1594186"/>
                    <a:pt x="3986086" y="1698769"/>
                    <a:pt x="3898221" y="1799262"/>
                  </a:cubicBezTo>
                  <a:cubicBezTo>
                    <a:pt x="3838400" y="1867680"/>
                    <a:pt x="3777571" y="1935209"/>
                    <a:pt x="3711643" y="1997757"/>
                  </a:cubicBezTo>
                  <a:cubicBezTo>
                    <a:pt x="3633324" y="2072163"/>
                    <a:pt x="3553345" y="2144732"/>
                    <a:pt x="3470758" y="2214572"/>
                  </a:cubicBezTo>
                  <a:cubicBezTo>
                    <a:pt x="3301491" y="2357693"/>
                    <a:pt x="3122324" y="2487117"/>
                    <a:pt x="2936932" y="2608183"/>
                  </a:cubicBezTo>
                  <a:cubicBezTo>
                    <a:pt x="2815569" y="2687450"/>
                    <a:pt x="2690948" y="2761500"/>
                    <a:pt x="2564723" y="2832823"/>
                  </a:cubicBezTo>
                  <a:cubicBezTo>
                    <a:pt x="2451603" y="2896736"/>
                    <a:pt x="2336763" y="2957387"/>
                    <a:pt x="2220382" y="3014955"/>
                  </a:cubicBezTo>
                  <a:cubicBezTo>
                    <a:pt x="2042518" y="3102878"/>
                    <a:pt x="1862166" y="3185466"/>
                    <a:pt x="1678433" y="3260584"/>
                  </a:cubicBezTo>
                  <a:cubicBezTo>
                    <a:pt x="1632071" y="3279556"/>
                    <a:pt x="1585826" y="3298825"/>
                    <a:pt x="1539522" y="3317915"/>
                  </a:cubicBezTo>
                  <a:cubicBezTo>
                    <a:pt x="1539048" y="3316907"/>
                    <a:pt x="1538514" y="3315900"/>
                    <a:pt x="1538040" y="3314832"/>
                  </a:cubicBezTo>
                  <a:cubicBezTo>
                    <a:pt x="1576340" y="3290940"/>
                    <a:pt x="1614640" y="3266987"/>
                    <a:pt x="1652999" y="3243213"/>
                  </a:cubicBezTo>
                  <a:cubicBezTo>
                    <a:pt x="1795822" y="3154578"/>
                    <a:pt x="1936691" y="3062978"/>
                    <a:pt x="2076669" y="2969956"/>
                  </a:cubicBezTo>
                  <a:cubicBezTo>
                    <a:pt x="2222634" y="2872961"/>
                    <a:pt x="2367948" y="2775078"/>
                    <a:pt x="2511840" y="2675059"/>
                  </a:cubicBezTo>
                  <a:cubicBezTo>
                    <a:pt x="2727883" y="2524943"/>
                    <a:pt x="2941319" y="2371210"/>
                    <a:pt x="3150486" y="2211726"/>
                  </a:cubicBezTo>
                  <a:cubicBezTo>
                    <a:pt x="3279318" y="2113487"/>
                    <a:pt x="3406194" y="2012816"/>
                    <a:pt x="3529985" y="1908173"/>
                  </a:cubicBezTo>
                  <a:cubicBezTo>
                    <a:pt x="3646248" y="1809875"/>
                    <a:pt x="3759843" y="1708730"/>
                    <a:pt x="3864487" y="1598159"/>
                  </a:cubicBezTo>
                  <a:cubicBezTo>
                    <a:pt x="3946541" y="1511539"/>
                    <a:pt x="4020650" y="1418754"/>
                    <a:pt x="4065116" y="1305811"/>
                  </a:cubicBezTo>
                  <a:cubicBezTo>
                    <a:pt x="4121854" y="1161801"/>
                    <a:pt x="4116637" y="1020282"/>
                    <a:pt x="4050412" y="880482"/>
                  </a:cubicBezTo>
                  <a:cubicBezTo>
                    <a:pt x="4000077" y="774238"/>
                    <a:pt x="3925672" y="687381"/>
                    <a:pt x="3837688" y="610782"/>
                  </a:cubicBezTo>
                  <a:cubicBezTo>
                    <a:pt x="3810179" y="586830"/>
                    <a:pt x="3781246" y="564775"/>
                    <a:pt x="3748046" y="540526"/>
                  </a:cubicBezTo>
                  <a:cubicBezTo>
                    <a:pt x="3761030" y="537621"/>
                    <a:pt x="3769093" y="534360"/>
                    <a:pt x="3777275" y="534123"/>
                  </a:cubicBezTo>
                  <a:close/>
                  <a:moveTo>
                    <a:pt x="1609185" y="153319"/>
                  </a:moveTo>
                  <a:cubicBezTo>
                    <a:pt x="1610430" y="153674"/>
                    <a:pt x="1611616" y="154031"/>
                    <a:pt x="1612801" y="154386"/>
                  </a:cubicBezTo>
                  <a:cubicBezTo>
                    <a:pt x="1600588" y="205255"/>
                    <a:pt x="1588494" y="256183"/>
                    <a:pt x="1576043" y="306992"/>
                  </a:cubicBezTo>
                  <a:cubicBezTo>
                    <a:pt x="1534482" y="477148"/>
                    <a:pt x="1489483" y="646414"/>
                    <a:pt x="1442172" y="814969"/>
                  </a:cubicBezTo>
                  <a:cubicBezTo>
                    <a:pt x="1401857" y="958623"/>
                    <a:pt x="1359050" y="1101566"/>
                    <a:pt x="1314407" y="1243975"/>
                  </a:cubicBezTo>
                  <a:cubicBezTo>
                    <a:pt x="1270178" y="1385079"/>
                    <a:pt x="1224290" y="1525591"/>
                    <a:pt x="1175022" y="1665035"/>
                  </a:cubicBezTo>
                  <a:cubicBezTo>
                    <a:pt x="1109450" y="1850606"/>
                    <a:pt x="1039847" y="2034694"/>
                    <a:pt x="962120" y="2215581"/>
                  </a:cubicBezTo>
                  <a:cubicBezTo>
                    <a:pt x="905441" y="2347496"/>
                    <a:pt x="845264" y="2477751"/>
                    <a:pt x="779692" y="2605456"/>
                  </a:cubicBezTo>
                  <a:cubicBezTo>
                    <a:pt x="759593" y="2644586"/>
                    <a:pt x="737954" y="2682886"/>
                    <a:pt x="717380" y="2721779"/>
                  </a:cubicBezTo>
                  <a:cubicBezTo>
                    <a:pt x="712519" y="2730969"/>
                    <a:pt x="707302" y="2733636"/>
                    <a:pt x="696748" y="2730672"/>
                  </a:cubicBezTo>
                  <a:cubicBezTo>
                    <a:pt x="640485" y="2715198"/>
                    <a:pt x="583865" y="2700732"/>
                    <a:pt x="527542" y="2685376"/>
                  </a:cubicBezTo>
                  <a:cubicBezTo>
                    <a:pt x="521080" y="2683597"/>
                    <a:pt x="509162" y="2683657"/>
                    <a:pt x="514143" y="2671029"/>
                  </a:cubicBezTo>
                  <a:cubicBezTo>
                    <a:pt x="517878" y="2661543"/>
                    <a:pt x="523392" y="2656681"/>
                    <a:pt x="535842" y="2661483"/>
                  </a:cubicBezTo>
                  <a:cubicBezTo>
                    <a:pt x="570821" y="2675000"/>
                    <a:pt x="606573" y="2686384"/>
                    <a:pt x="641730" y="2699428"/>
                  </a:cubicBezTo>
                  <a:cubicBezTo>
                    <a:pt x="654951" y="2704348"/>
                    <a:pt x="660939" y="2701206"/>
                    <a:pt x="665326" y="2687629"/>
                  </a:cubicBezTo>
                  <a:cubicBezTo>
                    <a:pt x="710622" y="2546880"/>
                    <a:pt x="756333" y="2406309"/>
                    <a:pt x="802103" y="2265738"/>
                  </a:cubicBezTo>
                  <a:cubicBezTo>
                    <a:pt x="840046" y="2149179"/>
                    <a:pt x="878465" y="2032737"/>
                    <a:pt x="916409" y="1916178"/>
                  </a:cubicBezTo>
                  <a:cubicBezTo>
                    <a:pt x="973858" y="1739915"/>
                    <a:pt x="1031250" y="1563654"/>
                    <a:pt x="1088403" y="1387332"/>
                  </a:cubicBezTo>
                  <a:cubicBezTo>
                    <a:pt x="1129074" y="1261762"/>
                    <a:pt x="1171049" y="1136605"/>
                    <a:pt x="1209171" y="1010322"/>
                  </a:cubicBezTo>
                  <a:cubicBezTo>
                    <a:pt x="1229151" y="944217"/>
                    <a:pt x="1267273" y="888190"/>
                    <a:pt x="1298992" y="828605"/>
                  </a:cubicBezTo>
                  <a:cubicBezTo>
                    <a:pt x="1340730" y="750286"/>
                    <a:pt x="1381402" y="671552"/>
                    <a:pt x="1419524" y="591395"/>
                  </a:cubicBezTo>
                  <a:cubicBezTo>
                    <a:pt x="1460729" y="504777"/>
                    <a:pt x="1499799" y="417267"/>
                    <a:pt x="1537032" y="328870"/>
                  </a:cubicBezTo>
                  <a:cubicBezTo>
                    <a:pt x="1558019" y="279068"/>
                    <a:pt x="1578119" y="228852"/>
                    <a:pt x="1598631" y="178872"/>
                  </a:cubicBezTo>
                  <a:cubicBezTo>
                    <a:pt x="1602130" y="170335"/>
                    <a:pt x="1605687" y="161857"/>
                    <a:pt x="1609185" y="153319"/>
                  </a:cubicBezTo>
                  <a:close/>
                  <a:moveTo>
                    <a:pt x="1449049" y="1068"/>
                  </a:moveTo>
                  <a:cubicBezTo>
                    <a:pt x="1504008" y="13104"/>
                    <a:pt x="1558790" y="25554"/>
                    <a:pt x="1612624" y="42036"/>
                  </a:cubicBezTo>
                  <a:cubicBezTo>
                    <a:pt x="1625075" y="45830"/>
                    <a:pt x="1627861" y="49921"/>
                    <a:pt x="1622762" y="63320"/>
                  </a:cubicBezTo>
                  <a:cubicBezTo>
                    <a:pt x="1574146" y="190611"/>
                    <a:pt x="1523040" y="316952"/>
                    <a:pt x="1467251" y="441278"/>
                  </a:cubicBezTo>
                  <a:cubicBezTo>
                    <a:pt x="1410275" y="568273"/>
                    <a:pt x="1351758" y="694615"/>
                    <a:pt x="1282984" y="815858"/>
                  </a:cubicBezTo>
                  <a:cubicBezTo>
                    <a:pt x="1274803" y="830264"/>
                    <a:pt x="1268815" y="846272"/>
                    <a:pt x="1258914" y="859316"/>
                  </a:cubicBezTo>
                  <a:cubicBezTo>
                    <a:pt x="1170812" y="975223"/>
                    <a:pt x="1104944" y="1106130"/>
                    <a:pt x="1011803" y="1218776"/>
                  </a:cubicBezTo>
                  <a:cubicBezTo>
                    <a:pt x="915342" y="1335395"/>
                    <a:pt x="799790" y="1427706"/>
                    <a:pt x="669654" y="1503179"/>
                  </a:cubicBezTo>
                  <a:cubicBezTo>
                    <a:pt x="566434" y="1563060"/>
                    <a:pt x="454618" y="1599048"/>
                    <a:pt x="336635" y="1610193"/>
                  </a:cubicBezTo>
                  <a:cubicBezTo>
                    <a:pt x="284522" y="1615115"/>
                    <a:pt x="232290" y="1624542"/>
                    <a:pt x="179167" y="1621696"/>
                  </a:cubicBezTo>
                  <a:cubicBezTo>
                    <a:pt x="155334" y="1620392"/>
                    <a:pt x="141639" y="1605095"/>
                    <a:pt x="125216" y="1593001"/>
                  </a:cubicBezTo>
                  <a:cubicBezTo>
                    <a:pt x="81105" y="1560392"/>
                    <a:pt x="40908" y="1523456"/>
                    <a:pt x="0" y="1478991"/>
                  </a:cubicBezTo>
                  <a:cubicBezTo>
                    <a:pt x="47963" y="1467963"/>
                    <a:pt x="92074" y="1457647"/>
                    <a:pt x="136184" y="1447627"/>
                  </a:cubicBezTo>
                  <a:cubicBezTo>
                    <a:pt x="227368" y="1426876"/>
                    <a:pt x="315233" y="1396699"/>
                    <a:pt x="397821" y="1352648"/>
                  </a:cubicBezTo>
                  <a:cubicBezTo>
                    <a:pt x="488471" y="1304269"/>
                    <a:pt x="571533" y="1244330"/>
                    <a:pt x="651037" y="1179706"/>
                  </a:cubicBezTo>
                  <a:cubicBezTo>
                    <a:pt x="753901" y="1096052"/>
                    <a:pt x="854987" y="1010084"/>
                    <a:pt x="947061" y="914513"/>
                  </a:cubicBezTo>
                  <a:cubicBezTo>
                    <a:pt x="1053542" y="804060"/>
                    <a:pt x="1144311" y="681631"/>
                    <a:pt x="1219843" y="547878"/>
                  </a:cubicBezTo>
                  <a:cubicBezTo>
                    <a:pt x="1285356" y="431911"/>
                    <a:pt x="1339070" y="310905"/>
                    <a:pt x="1379801" y="184208"/>
                  </a:cubicBezTo>
                  <a:cubicBezTo>
                    <a:pt x="1397232" y="130018"/>
                    <a:pt x="1412825" y="75178"/>
                    <a:pt x="1423260" y="19151"/>
                  </a:cubicBezTo>
                  <a:cubicBezTo>
                    <a:pt x="1426342" y="2669"/>
                    <a:pt x="1432686" y="-2490"/>
                    <a:pt x="1449049" y="1068"/>
                  </a:cubicBezTo>
                  <a:close/>
                </a:path>
              </a:pathLst>
            </a:custGeom>
            <a:solidFill>
              <a:schemeClr val="accent1">
                <a:lumMod val="60000"/>
                <a:lumOff val="40000"/>
              </a:schemeClr>
            </a:solidFill>
            <a:ln w="5040" cap="flat">
              <a:noFill/>
              <a:prstDash val="solid"/>
              <a:miter/>
            </a:ln>
          </p:spPr>
          <p:txBody>
            <a:bodyPr wrap="square" rtlCol="0" anchor="ctr">
              <a:noAutofit/>
            </a:bodyPr>
            <a:lstStyle/>
            <a:p>
              <a:endParaRPr lang="en-US" sz="1050"/>
            </a:p>
          </p:txBody>
        </p:sp>
        <p:sp>
          <p:nvSpPr>
            <p:cNvPr id="6" name="Freeform: Shape 5">
              <a:extLst>
                <a:ext uri="{FF2B5EF4-FFF2-40B4-BE49-F238E27FC236}">
                  <a16:creationId xmlns:a16="http://schemas.microsoft.com/office/drawing/2014/main" id="{E2712012-9E17-4A0F-967E-AA47AA041865}"/>
                </a:ext>
              </a:extLst>
            </p:cNvPr>
            <p:cNvSpPr/>
            <p:nvPr/>
          </p:nvSpPr>
          <p:spPr>
            <a:xfrm>
              <a:off x="335427" y="2982808"/>
              <a:ext cx="3609142" cy="3560669"/>
            </a:xfrm>
            <a:custGeom>
              <a:avLst/>
              <a:gdLst>
                <a:gd name="connsiteX0" fmla="*/ 26901 w 3609142"/>
                <a:gd name="connsiteY0" fmla="*/ 3253342 h 3560669"/>
                <a:gd name="connsiteX1" fmla="*/ 56920 w 3609142"/>
                <a:gd name="connsiteY1" fmla="*/ 3259607 h 3560669"/>
                <a:gd name="connsiteX2" fmla="*/ 291402 w 3609142"/>
                <a:gd name="connsiteY2" fmla="*/ 3338815 h 3560669"/>
                <a:gd name="connsiteX3" fmla="*/ 73342 w 3609142"/>
                <a:gd name="connsiteY3" fmla="*/ 3555334 h 3560669"/>
                <a:gd name="connsiteX4" fmla="*/ 57097 w 3609142"/>
                <a:gd name="connsiteY4" fmla="*/ 3560669 h 3560669"/>
                <a:gd name="connsiteX5" fmla="*/ 596 w 3609142"/>
                <a:gd name="connsiteY5" fmla="*/ 3302057 h 3560669"/>
                <a:gd name="connsiteX6" fmla="*/ 26901 w 3609142"/>
                <a:gd name="connsiteY6" fmla="*/ 3253342 h 3560669"/>
                <a:gd name="connsiteX7" fmla="*/ 965977 w 3609142"/>
                <a:gd name="connsiteY7" fmla="*/ 350363 h 3560669"/>
                <a:gd name="connsiteX8" fmla="*/ 883627 w 3609142"/>
                <a:gd name="connsiteY8" fmla="*/ 583778 h 3560669"/>
                <a:gd name="connsiteX9" fmla="*/ 453969 w 3609142"/>
                <a:gd name="connsiteY9" fmla="*/ 1707279 h 3560669"/>
                <a:gd name="connsiteX10" fmla="*/ 429246 w 3609142"/>
                <a:gd name="connsiteY10" fmla="*/ 1718069 h 3560669"/>
                <a:gd name="connsiteX11" fmla="*/ 307232 w 3609142"/>
                <a:gd name="connsiteY11" fmla="*/ 1674375 h 3560669"/>
                <a:gd name="connsiteX12" fmla="*/ 286126 w 3609142"/>
                <a:gd name="connsiteY12" fmla="*/ 1645501 h 3560669"/>
                <a:gd name="connsiteX13" fmla="*/ 272075 w 3609142"/>
                <a:gd name="connsiteY13" fmla="*/ 1145825 h 3560669"/>
                <a:gd name="connsiteX14" fmla="*/ 260632 w 3609142"/>
                <a:gd name="connsiteY14" fmla="*/ 747827 h 3560669"/>
                <a:gd name="connsiteX15" fmla="*/ 277648 w 3609142"/>
                <a:gd name="connsiteY15" fmla="*/ 728559 h 3560669"/>
                <a:gd name="connsiteX16" fmla="*/ 851078 w 3609142"/>
                <a:gd name="connsiteY16" fmla="*/ 462061 h 3560669"/>
                <a:gd name="connsiteX17" fmla="*/ 965977 w 3609142"/>
                <a:gd name="connsiteY17" fmla="*/ 350363 h 3560669"/>
                <a:gd name="connsiteX18" fmla="*/ 3588296 w 3609142"/>
                <a:gd name="connsiteY18" fmla="*/ 139 h 3560669"/>
                <a:gd name="connsiteX19" fmla="*/ 3605462 w 3609142"/>
                <a:gd name="connsiteY19" fmla="*/ 48470 h 3560669"/>
                <a:gd name="connsiteX20" fmla="*/ 3397066 w 3609142"/>
                <a:gd name="connsiteY20" fmla="*/ 568364 h 3560669"/>
                <a:gd name="connsiteX21" fmla="*/ 2912983 w 3609142"/>
                <a:gd name="connsiteY21" fmla="*/ 1128573 h 3560669"/>
                <a:gd name="connsiteX22" fmla="*/ 1978255 w 3609142"/>
                <a:gd name="connsiteY22" fmla="*/ 1816251 h 3560669"/>
                <a:gd name="connsiteX23" fmla="*/ 1344944 w 3609142"/>
                <a:gd name="connsiteY23" fmla="*/ 2158103 h 3560669"/>
                <a:gd name="connsiteX24" fmla="*/ 1286250 w 3609142"/>
                <a:gd name="connsiteY24" fmla="*/ 2145652 h 3560669"/>
                <a:gd name="connsiteX25" fmla="*/ 1179413 w 3609142"/>
                <a:gd name="connsiteY25" fmla="*/ 2038283 h 3560669"/>
                <a:gd name="connsiteX26" fmla="*/ 1178168 w 3609142"/>
                <a:gd name="connsiteY26" fmla="*/ 2010002 h 3560669"/>
                <a:gd name="connsiteX27" fmla="*/ 1790490 w 3609142"/>
                <a:gd name="connsiteY27" fmla="*/ 1355348 h 3560669"/>
                <a:gd name="connsiteX28" fmla="*/ 2511962 w 3609142"/>
                <a:gd name="connsiteY28" fmla="*/ 662572 h 3560669"/>
                <a:gd name="connsiteX29" fmla="*/ 3151616 w 3609142"/>
                <a:gd name="connsiteY29" fmla="*/ 167757 h 3560669"/>
                <a:gd name="connsiteX30" fmla="*/ 3479179 w 3609142"/>
                <a:gd name="connsiteY30" fmla="*/ 14142 h 3560669"/>
                <a:gd name="connsiteX31" fmla="*/ 3554238 w 3609142"/>
                <a:gd name="connsiteY31" fmla="*/ 1040 h 3560669"/>
                <a:gd name="connsiteX32" fmla="*/ 3588296 w 3609142"/>
                <a:gd name="connsiteY32" fmla="*/ 139 h 356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609142" h="3560669">
                  <a:moveTo>
                    <a:pt x="26901" y="3253342"/>
                  </a:moveTo>
                  <a:cubicBezTo>
                    <a:pt x="34353" y="3254160"/>
                    <a:pt x="44099" y="3256450"/>
                    <a:pt x="56920" y="3259607"/>
                  </a:cubicBezTo>
                  <a:cubicBezTo>
                    <a:pt x="137313" y="3279350"/>
                    <a:pt x="216107" y="3303954"/>
                    <a:pt x="291402" y="3338815"/>
                  </a:cubicBezTo>
                  <a:cubicBezTo>
                    <a:pt x="241482" y="3433912"/>
                    <a:pt x="166068" y="3503339"/>
                    <a:pt x="73342" y="3555334"/>
                  </a:cubicBezTo>
                  <a:cubicBezTo>
                    <a:pt x="68480" y="3558061"/>
                    <a:pt x="62552" y="3558891"/>
                    <a:pt x="57097" y="3560669"/>
                  </a:cubicBezTo>
                  <a:cubicBezTo>
                    <a:pt x="22474" y="3477904"/>
                    <a:pt x="-4384" y="3393360"/>
                    <a:pt x="596" y="3302057"/>
                  </a:cubicBezTo>
                  <a:cubicBezTo>
                    <a:pt x="2820" y="3261682"/>
                    <a:pt x="4543" y="3250888"/>
                    <a:pt x="26901" y="3253342"/>
                  </a:cubicBezTo>
                  <a:close/>
                  <a:moveTo>
                    <a:pt x="965977" y="350363"/>
                  </a:moveTo>
                  <a:cubicBezTo>
                    <a:pt x="938528" y="428148"/>
                    <a:pt x="911373" y="506053"/>
                    <a:pt x="883627" y="583778"/>
                  </a:cubicBezTo>
                  <a:cubicBezTo>
                    <a:pt x="748747" y="961441"/>
                    <a:pt x="599343" y="1333589"/>
                    <a:pt x="453969" y="1707279"/>
                  </a:cubicBezTo>
                  <a:cubicBezTo>
                    <a:pt x="448159" y="1722161"/>
                    <a:pt x="442467" y="1723050"/>
                    <a:pt x="429246" y="1718069"/>
                  </a:cubicBezTo>
                  <a:cubicBezTo>
                    <a:pt x="388871" y="1702774"/>
                    <a:pt x="348200" y="1688070"/>
                    <a:pt x="307232" y="1674375"/>
                  </a:cubicBezTo>
                  <a:cubicBezTo>
                    <a:pt x="292173" y="1669335"/>
                    <a:pt x="286541" y="1662340"/>
                    <a:pt x="286126" y="1645501"/>
                  </a:cubicBezTo>
                  <a:cubicBezTo>
                    <a:pt x="282095" y="1478904"/>
                    <a:pt x="276876" y="1312365"/>
                    <a:pt x="272075" y="1145825"/>
                  </a:cubicBezTo>
                  <a:cubicBezTo>
                    <a:pt x="268280" y="1013139"/>
                    <a:pt x="264782" y="880454"/>
                    <a:pt x="260632" y="747827"/>
                  </a:cubicBezTo>
                  <a:cubicBezTo>
                    <a:pt x="260217" y="734429"/>
                    <a:pt x="262944" y="728618"/>
                    <a:pt x="277648" y="728559"/>
                  </a:cubicBezTo>
                  <a:cubicBezTo>
                    <a:pt x="509700" y="727848"/>
                    <a:pt x="689697" y="614608"/>
                    <a:pt x="851078" y="462061"/>
                  </a:cubicBezTo>
                  <a:cubicBezTo>
                    <a:pt x="889615" y="425540"/>
                    <a:pt x="927797" y="388604"/>
                    <a:pt x="965977" y="350363"/>
                  </a:cubicBezTo>
                  <a:close/>
                  <a:moveTo>
                    <a:pt x="3588296" y="139"/>
                  </a:moveTo>
                  <a:cubicBezTo>
                    <a:pt x="3612877" y="1359"/>
                    <a:pt x="3611420" y="11074"/>
                    <a:pt x="3605462" y="48470"/>
                  </a:cubicBezTo>
                  <a:cubicBezTo>
                    <a:pt x="3575404" y="237597"/>
                    <a:pt x="3498863" y="408109"/>
                    <a:pt x="3397066" y="568364"/>
                  </a:cubicBezTo>
                  <a:cubicBezTo>
                    <a:pt x="3263313" y="778835"/>
                    <a:pt x="3095885" y="960551"/>
                    <a:pt x="2912983" y="1128573"/>
                  </a:cubicBezTo>
                  <a:cubicBezTo>
                    <a:pt x="2626446" y="1391751"/>
                    <a:pt x="2310028" y="1614553"/>
                    <a:pt x="1978255" y="1816251"/>
                  </a:cubicBezTo>
                  <a:cubicBezTo>
                    <a:pt x="1773060" y="1940991"/>
                    <a:pt x="1563122" y="2057255"/>
                    <a:pt x="1344944" y="2158103"/>
                  </a:cubicBezTo>
                  <a:cubicBezTo>
                    <a:pt x="1310795" y="2173873"/>
                    <a:pt x="1310795" y="2173577"/>
                    <a:pt x="1286250" y="2145652"/>
                  </a:cubicBezTo>
                  <a:cubicBezTo>
                    <a:pt x="1252870" y="2107649"/>
                    <a:pt x="1217594" y="2071365"/>
                    <a:pt x="1179413" y="2038283"/>
                  </a:cubicBezTo>
                  <a:cubicBezTo>
                    <a:pt x="1166785" y="2027314"/>
                    <a:pt x="1167674" y="2021682"/>
                    <a:pt x="1178168" y="2010002"/>
                  </a:cubicBezTo>
                  <a:cubicBezTo>
                    <a:pt x="1377848" y="1787673"/>
                    <a:pt x="1581739" y="1569257"/>
                    <a:pt x="1790490" y="1355348"/>
                  </a:cubicBezTo>
                  <a:cubicBezTo>
                    <a:pt x="2023432" y="1116596"/>
                    <a:pt x="2261827" y="883418"/>
                    <a:pt x="2511962" y="662572"/>
                  </a:cubicBezTo>
                  <a:cubicBezTo>
                    <a:pt x="2714428" y="483819"/>
                    <a:pt x="2922054" y="311470"/>
                    <a:pt x="3151616" y="167757"/>
                  </a:cubicBezTo>
                  <a:cubicBezTo>
                    <a:pt x="3254420" y="103371"/>
                    <a:pt x="3360486" y="45150"/>
                    <a:pt x="3479179" y="14142"/>
                  </a:cubicBezTo>
                  <a:cubicBezTo>
                    <a:pt x="3507875" y="6613"/>
                    <a:pt x="3536926" y="1632"/>
                    <a:pt x="3554238" y="1040"/>
                  </a:cubicBezTo>
                  <a:cubicBezTo>
                    <a:pt x="3569015" y="269"/>
                    <a:pt x="3580102" y="-268"/>
                    <a:pt x="3588296" y="139"/>
                  </a:cubicBezTo>
                  <a:close/>
                </a:path>
              </a:pathLst>
            </a:custGeom>
            <a:solidFill>
              <a:schemeClr val="accent5">
                <a:lumMod val="75000"/>
              </a:schemeClr>
            </a:solidFill>
            <a:ln w="5040" cap="flat">
              <a:noFill/>
              <a:prstDash val="solid"/>
              <a:miter/>
            </a:ln>
          </p:spPr>
          <p:txBody>
            <a:bodyPr wrap="square" rtlCol="0" anchor="ctr">
              <a:noAutofit/>
            </a:bodyPr>
            <a:lstStyle/>
            <a:p>
              <a:endParaRPr lang="en-US" sz="1050"/>
            </a:p>
          </p:txBody>
        </p:sp>
        <p:sp>
          <p:nvSpPr>
            <p:cNvPr id="7" name="Freeform: Shape 6">
              <a:extLst>
                <a:ext uri="{FF2B5EF4-FFF2-40B4-BE49-F238E27FC236}">
                  <a16:creationId xmlns:a16="http://schemas.microsoft.com/office/drawing/2014/main" id="{49F0986C-C3E5-4FE5-B129-9743177B52E9}"/>
                </a:ext>
              </a:extLst>
            </p:cNvPr>
            <p:cNvSpPr/>
            <p:nvPr/>
          </p:nvSpPr>
          <p:spPr>
            <a:xfrm>
              <a:off x="392525" y="2996418"/>
              <a:ext cx="3685350" cy="3669283"/>
            </a:xfrm>
            <a:custGeom>
              <a:avLst/>
              <a:gdLst>
                <a:gd name="connsiteX0" fmla="*/ 234305 w 3685350"/>
                <a:gd name="connsiteY0" fmla="*/ 3325207 h 3669283"/>
                <a:gd name="connsiteX1" fmla="*/ 439678 w 3685350"/>
                <a:gd name="connsiteY1" fmla="*/ 3454751 h 3669283"/>
                <a:gd name="connsiteX2" fmla="*/ 436951 w 3685350"/>
                <a:gd name="connsiteY2" fmla="*/ 3476509 h 3669283"/>
                <a:gd name="connsiteX3" fmla="*/ 67529 w 3685350"/>
                <a:gd name="connsiteY3" fmla="*/ 3665281 h 3669283"/>
                <a:gd name="connsiteX4" fmla="*/ 49209 w 3685350"/>
                <a:gd name="connsiteY4" fmla="*/ 3661842 h 3669283"/>
                <a:gd name="connsiteX5" fmla="*/ 0 w 3685350"/>
                <a:gd name="connsiteY5" fmla="*/ 3547062 h 3669283"/>
                <a:gd name="connsiteX6" fmla="*/ 18617 w 3685350"/>
                <a:gd name="connsiteY6" fmla="*/ 3530402 h 3669283"/>
                <a:gd name="connsiteX7" fmla="*/ 215511 w 3685350"/>
                <a:gd name="connsiteY7" fmla="*/ 3341748 h 3669283"/>
                <a:gd name="connsiteX8" fmla="*/ 234305 w 3685350"/>
                <a:gd name="connsiteY8" fmla="*/ 3325207 h 3669283"/>
                <a:gd name="connsiteX9" fmla="*/ 1067711 w 3685350"/>
                <a:gd name="connsiteY9" fmla="*/ 118634 h 3669283"/>
                <a:gd name="connsiteX10" fmla="*/ 1072573 w 3685350"/>
                <a:gd name="connsiteY10" fmla="*/ 120650 h 3669283"/>
                <a:gd name="connsiteX11" fmla="*/ 1027041 w 3685350"/>
                <a:gd name="connsiteY11" fmla="*/ 261696 h 3669283"/>
                <a:gd name="connsiteX12" fmla="*/ 547106 w 3685350"/>
                <a:gd name="connsiteY12" fmla="*/ 1739795 h 3669283"/>
                <a:gd name="connsiteX13" fmla="*/ 514854 w 3685350"/>
                <a:gd name="connsiteY13" fmla="*/ 1755744 h 3669283"/>
                <a:gd name="connsiteX14" fmla="*/ 422425 w 3685350"/>
                <a:gd name="connsiteY14" fmla="*/ 1721950 h 3669283"/>
                <a:gd name="connsiteX15" fmla="*/ 415725 w 3685350"/>
                <a:gd name="connsiteY15" fmla="*/ 1698235 h 3669283"/>
                <a:gd name="connsiteX16" fmla="*/ 833406 w 3685350"/>
                <a:gd name="connsiteY16" fmla="*/ 607224 h 3669283"/>
                <a:gd name="connsiteX17" fmla="*/ 933840 w 3685350"/>
                <a:gd name="connsiteY17" fmla="*/ 320034 h 3669283"/>
                <a:gd name="connsiteX18" fmla="*/ 965440 w 3685350"/>
                <a:gd name="connsiteY18" fmla="*/ 262940 h 3669283"/>
                <a:gd name="connsiteX19" fmla="*/ 1067711 w 3685350"/>
                <a:gd name="connsiteY19" fmla="*/ 118634 h 3669283"/>
                <a:gd name="connsiteX20" fmla="*/ 3573504 w 3685350"/>
                <a:gd name="connsiteY20" fmla="*/ 0 h 3669283"/>
                <a:gd name="connsiteX21" fmla="*/ 3679748 w 3685350"/>
                <a:gd name="connsiteY21" fmla="*/ 196835 h 3669283"/>
                <a:gd name="connsiteX22" fmla="*/ 3611449 w 3685350"/>
                <a:gd name="connsiteY22" fmla="*/ 520545 h 3669283"/>
                <a:gd name="connsiteX23" fmla="*/ 3354733 w 3685350"/>
                <a:gd name="connsiteY23" fmla="*/ 842419 h 3669283"/>
                <a:gd name="connsiteX24" fmla="*/ 2209533 w 3685350"/>
                <a:gd name="connsiteY24" fmla="*/ 1760903 h 3669283"/>
                <a:gd name="connsiteX25" fmla="*/ 1405118 w 3685350"/>
                <a:gd name="connsiteY25" fmla="*/ 2187241 h 3669283"/>
                <a:gd name="connsiteX26" fmla="*/ 1320100 w 3685350"/>
                <a:gd name="connsiteY26" fmla="*/ 2218781 h 3669283"/>
                <a:gd name="connsiteX27" fmla="*/ 1293302 w 3685350"/>
                <a:gd name="connsiteY27" fmla="*/ 2211667 h 3669283"/>
                <a:gd name="connsiteX28" fmla="*/ 1306404 w 3685350"/>
                <a:gd name="connsiteY28" fmla="*/ 2157240 h 3669283"/>
                <a:gd name="connsiteX29" fmla="*/ 2365282 w 3685350"/>
                <a:gd name="connsiteY29" fmla="*/ 1533832 h 3669283"/>
                <a:gd name="connsiteX30" fmla="*/ 3003632 w 3685350"/>
                <a:gd name="connsiteY30" fmla="*/ 999353 h 3669283"/>
                <a:gd name="connsiteX31" fmla="*/ 3424929 w 3685350"/>
                <a:gd name="connsiteY31" fmla="*/ 447326 h 3669283"/>
                <a:gd name="connsiteX32" fmla="*/ 3573504 w 3685350"/>
                <a:gd name="connsiteY32" fmla="*/ 0 h 3669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685350" h="3669283">
                  <a:moveTo>
                    <a:pt x="234305" y="3325207"/>
                  </a:moveTo>
                  <a:cubicBezTo>
                    <a:pt x="309956" y="3356985"/>
                    <a:pt x="379916" y="3397657"/>
                    <a:pt x="439678" y="3454751"/>
                  </a:cubicBezTo>
                  <a:cubicBezTo>
                    <a:pt x="449697" y="3464296"/>
                    <a:pt x="452484" y="3468683"/>
                    <a:pt x="436951" y="3476509"/>
                  </a:cubicBezTo>
                  <a:cubicBezTo>
                    <a:pt x="313513" y="3538880"/>
                    <a:pt x="190610" y="3602199"/>
                    <a:pt x="67529" y="3665281"/>
                  </a:cubicBezTo>
                  <a:cubicBezTo>
                    <a:pt x="60474" y="3668897"/>
                    <a:pt x="54426" y="3673463"/>
                    <a:pt x="49209" y="3661842"/>
                  </a:cubicBezTo>
                  <a:cubicBezTo>
                    <a:pt x="32193" y="3623839"/>
                    <a:pt x="12094" y="3587199"/>
                    <a:pt x="0" y="3547062"/>
                  </a:cubicBezTo>
                  <a:cubicBezTo>
                    <a:pt x="2490" y="3537338"/>
                    <a:pt x="11324" y="3534552"/>
                    <a:pt x="18617" y="3530402"/>
                  </a:cubicBezTo>
                  <a:cubicBezTo>
                    <a:pt x="100018" y="3483920"/>
                    <a:pt x="166835" y="3422320"/>
                    <a:pt x="215511" y="3341748"/>
                  </a:cubicBezTo>
                  <a:cubicBezTo>
                    <a:pt x="220075" y="3334278"/>
                    <a:pt x="224878" y="3327104"/>
                    <a:pt x="234305" y="3325207"/>
                  </a:cubicBezTo>
                  <a:close/>
                  <a:moveTo>
                    <a:pt x="1067711" y="118634"/>
                  </a:moveTo>
                  <a:cubicBezTo>
                    <a:pt x="1069312" y="119346"/>
                    <a:pt x="1070973" y="119998"/>
                    <a:pt x="1072573" y="120650"/>
                  </a:cubicBezTo>
                  <a:cubicBezTo>
                    <a:pt x="1057395" y="167665"/>
                    <a:pt x="1042277" y="214739"/>
                    <a:pt x="1027041" y="261696"/>
                  </a:cubicBezTo>
                  <a:cubicBezTo>
                    <a:pt x="866904" y="754376"/>
                    <a:pt x="706650" y="1246937"/>
                    <a:pt x="547106" y="1739795"/>
                  </a:cubicBezTo>
                  <a:cubicBezTo>
                    <a:pt x="540704" y="1759598"/>
                    <a:pt x="533944" y="1763985"/>
                    <a:pt x="514854" y="1755744"/>
                  </a:cubicBezTo>
                  <a:cubicBezTo>
                    <a:pt x="489123" y="1744598"/>
                    <a:pt x="448927" y="1731199"/>
                    <a:pt x="422425" y="1721950"/>
                  </a:cubicBezTo>
                  <a:cubicBezTo>
                    <a:pt x="414777" y="1719283"/>
                    <a:pt x="411752" y="1708433"/>
                    <a:pt x="415725" y="1698235"/>
                  </a:cubicBezTo>
                  <a:cubicBezTo>
                    <a:pt x="554161" y="1345236"/>
                    <a:pt x="705582" y="964314"/>
                    <a:pt x="833406" y="607224"/>
                  </a:cubicBezTo>
                  <a:cubicBezTo>
                    <a:pt x="867616" y="511712"/>
                    <a:pt x="902062" y="416318"/>
                    <a:pt x="933840" y="320034"/>
                  </a:cubicBezTo>
                  <a:cubicBezTo>
                    <a:pt x="941073" y="298097"/>
                    <a:pt x="951804" y="280371"/>
                    <a:pt x="965440" y="262940"/>
                  </a:cubicBezTo>
                  <a:cubicBezTo>
                    <a:pt x="1001783" y="216459"/>
                    <a:pt x="1035459" y="168080"/>
                    <a:pt x="1067711" y="118634"/>
                  </a:cubicBezTo>
                  <a:close/>
                  <a:moveTo>
                    <a:pt x="3573504" y="0"/>
                  </a:moveTo>
                  <a:cubicBezTo>
                    <a:pt x="3631725" y="55909"/>
                    <a:pt x="3667001" y="120591"/>
                    <a:pt x="3679748" y="196835"/>
                  </a:cubicBezTo>
                  <a:cubicBezTo>
                    <a:pt x="3699195" y="313395"/>
                    <a:pt x="3665993" y="419461"/>
                    <a:pt x="3611449" y="520545"/>
                  </a:cubicBezTo>
                  <a:cubicBezTo>
                    <a:pt x="3545283" y="643212"/>
                    <a:pt x="3454988" y="746965"/>
                    <a:pt x="3354733" y="842419"/>
                  </a:cubicBezTo>
                  <a:cubicBezTo>
                    <a:pt x="2999066" y="1181070"/>
                    <a:pt x="2619981" y="1490670"/>
                    <a:pt x="2209533" y="1760903"/>
                  </a:cubicBezTo>
                  <a:cubicBezTo>
                    <a:pt x="1955012" y="1928450"/>
                    <a:pt x="1690292" y="2077261"/>
                    <a:pt x="1405118" y="2187241"/>
                  </a:cubicBezTo>
                  <a:cubicBezTo>
                    <a:pt x="1376898" y="2198090"/>
                    <a:pt x="1348261" y="2207813"/>
                    <a:pt x="1320100" y="2218781"/>
                  </a:cubicBezTo>
                  <a:cubicBezTo>
                    <a:pt x="1308776" y="2223169"/>
                    <a:pt x="1301602" y="2222931"/>
                    <a:pt x="1293302" y="2211667"/>
                  </a:cubicBezTo>
                  <a:cubicBezTo>
                    <a:pt x="1266562" y="2175442"/>
                    <a:pt x="1266147" y="2176331"/>
                    <a:pt x="1306404" y="2157240"/>
                  </a:cubicBezTo>
                  <a:cubicBezTo>
                    <a:pt x="1678079" y="1981216"/>
                    <a:pt x="2030009" y="1771574"/>
                    <a:pt x="2365282" y="1533832"/>
                  </a:cubicBezTo>
                  <a:cubicBezTo>
                    <a:pt x="2592353" y="1372806"/>
                    <a:pt x="2807983" y="1197848"/>
                    <a:pt x="3003632" y="999353"/>
                  </a:cubicBezTo>
                  <a:cubicBezTo>
                    <a:pt x="3167384" y="833288"/>
                    <a:pt x="3314595" y="654299"/>
                    <a:pt x="3424929" y="447326"/>
                  </a:cubicBezTo>
                  <a:cubicBezTo>
                    <a:pt x="3504375" y="298395"/>
                    <a:pt x="3540303" y="190195"/>
                    <a:pt x="3573504" y="0"/>
                  </a:cubicBezTo>
                  <a:close/>
                </a:path>
              </a:pathLst>
            </a:custGeom>
            <a:solidFill>
              <a:schemeClr val="accent5"/>
            </a:solidFill>
            <a:ln w="5040" cap="flat">
              <a:noFill/>
              <a:prstDash val="solid"/>
              <a:miter/>
            </a:ln>
          </p:spPr>
          <p:txBody>
            <a:bodyPr wrap="square" rtlCol="0" anchor="ctr">
              <a:noAutofit/>
            </a:bodyPr>
            <a:lstStyle/>
            <a:p>
              <a:endParaRPr lang="en-US" sz="1050"/>
            </a:p>
          </p:txBody>
        </p:sp>
        <p:sp>
          <p:nvSpPr>
            <p:cNvPr id="8" name="Freeform: Shape 7">
              <a:extLst>
                <a:ext uri="{FF2B5EF4-FFF2-40B4-BE49-F238E27FC236}">
                  <a16:creationId xmlns:a16="http://schemas.microsoft.com/office/drawing/2014/main" id="{A0A83D04-1A5B-4F29-996B-E434B7224338}"/>
                </a:ext>
              </a:extLst>
            </p:cNvPr>
            <p:cNvSpPr/>
            <p:nvPr/>
          </p:nvSpPr>
          <p:spPr>
            <a:xfrm>
              <a:off x="141742" y="5337353"/>
              <a:ext cx="1269581" cy="1040416"/>
            </a:xfrm>
            <a:custGeom>
              <a:avLst/>
              <a:gdLst>
                <a:gd name="connsiteX0" fmla="*/ 418277 w 1079548"/>
                <a:gd name="connsiteY0" fmla="*/ 636046 h 884685"/>
                <a:gd name="connsiteX1" fmla="*/ 291790 w 1079548"/>
                <a:gd name="connsiteY1" fmla="*/ 671638 h 884685"/>
                <a:gd name="connsiteX2" fmla="*/ 14869 w 1079548"/>
                <a:gd name="connsiteY2" fmla="*/ 476690 h 884685"/>
                <a:gd name="connsiteX3" fmla="*/ 111411 w 1079548"/>
                <a:gd name="connsiteY3" fmla="*/ 108520 h 884685"/>
                <a:gd name="connsiteX4" fmla="*/ 330154 w 1079548"/>
                <a:gd name="connsiteY4" fmla="*/ 535 h 884685"/>
                <a:gd name="connsiteX5" fmla="*/ 600420 w 1079548"/>
                <a:gd name="connsiteY5" fmla="*/ 177436 h 884685"/>
                <a:gd name="connsiteX6" fmla="*/ 622451 w 1079548"/>
                <a:gd name="connsiteY6" fmla="*/ 294445 h 884685"/>
                <a:gd name="connsiteX7" fmla="*/ 715060 w 1079548"/>
                <a:gd name="connsiteY7" fmla="*/ 260265 h 884685"/>
                <a:gd name="connsiteX8" fmla="*/ 935367 w 1079548"/>
                <a:gd name="connsiteY8" fmla="*/ 282245 h 884685"/>
                <a:gd name="connsiteX9" fmla="*/ 1066794 w 1079548"/>
                <a:gd name="connsiteY9" fmla="*/ 610386 h 884685"/>
                <a:gd name="connsiteX10" fmla="*/ 688896 w 1079548"/>
                <a:gd name="connsiteY10" fmla="*/ 884483 h 884685"/>
                <a:gd name="connsiteX11" fmla="*/ 421705 w 1079548"/>
                <a:gd name="connsiteY11" fmla="*/ 659942 h 884685"/>
                <a:gd name="connsiteX12" fmla="*/ 418277 w 1079548"/>
                <a:gd name="connsiteY12" fmla="*/ 636046 h 88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9548" h="884685">
                  <a:moveTo>
                    <a:pt x="418277" y="636046"/>
                  </a:moveTo>
                  <a:cubicBezTo>
                    <a:pt x="376938" y="655909"/>
                    <a:pt x="335901" y="669218"/>
                    <a:pt x="291790" y="671638"/>
                  </a:cubicBezTo>
                  <a:cubicBezTo>
                    <a:pt x="159555" y="678998"/>
                    <a:pt x="50158" y="604185"/>
                    <a:pt x="14869" y="476690"/>
                  </a:cubicBezTo>
                  <a:cubicBezTo>
                    <a:pt x="-23949" y="336439"/>
                    <a:pt x="14970" y="213733"/>
                    <a:pt x="111411" y="108520"/>
                  </a:cubicBezTo>
                  <a:cubicBezTo>
                    <a:pt x="169739" y="44899"/>
                    <a:pt x="242637" y="5627"/>
                    <a:pt x="330154" y="535"/>
                  </a:cubicBezTo>
                  <a:cubicBezTo>
                    <a:pt x="455179" y="-6724"/>
                    <a:pt x="555754" y="60275"/>
                    <a:pt x="600420" y="177436"/>
                  </a:cubicBezTo>
                  <a:cubicBezTo>
                    <a:pt x="614536" y="214490"/>
                    <a:pt x="620182" y="253106"/>
                    <a:pt x="622451" y="294445"/>
                  </a:cubicBezTo>
                  <a:cubicBezTo>
                    <a:pt x="653102" y="280481"/>
                    <a:pt x="683048" y="267625"/>
                    <a:pt x="715060" y="260265"/>
                  </a:cubicBezTo>
                  <a:cubicBezTo>
                    <a:pt x="791084" y="242771"/>
                    <a:pt x="865040" y="246754"/>
                    <a:pt x="935367" y="282245"/>
                  </a:cubicBezTo>
                  <a:cubicBezTo>
                    <a:pt x="1052880" y="341582"/>
                    <a:pt x="1105966" y="475177"/>
                    <a:pt x="1066794" y="610386"/>
                  </a:cubicBezTo>
                  <a:cubicBezTo>
                    <a:pt x="1019103" y="775086"/>
                    <a:pt x="860453" y="890180"/>
                    <a:pt x="688896" y="884483"/>
                  </a:cubicBezTo>
                  <a:cubicBezTo>
                    <a:pt x="552074" y="879946"/>
                    <a:pt x="447315" y="791924"/>
                    <a:pt x="421705" y="659942"/>
                  </a:cubicBezTo>
                  <a:cubicBezTo>
                    <a:pt x="420394" y="652834"/>
                    <a:pt x="419638" y="645524"/>
                    <a:pt x="418277" y="636046"/>
                  </a:cubicBezTo>
                  <a:close/>
                </a:path>
              </a:pathLst>
            </a:custGeom>
            <a:solidFill>
              <a:schemeClr val="tx1">
                <a:lumMod val="65000"/>
                <a:lumOff val="35000"/>
              </a:schemeClr>
            </a:solidFill>
            <a:ln w="5040" cap="flat">
              <a:noFill/>
              <a:prstDash val="solid"/>
              <a:miter/>
            </a:ln>
          </p:spPr>
          <p:txBody>
            <a:bodyPr rtlCol="0" anchor="ctr"/>
            <a:lstStyle/>
            <a:p>
              <a:endParaRPr lang="en-US" sz="1050"/>
            </a:p>
          </p:txBody>
        </p:sp>
        <p:sp>
          <p:nvSpPr>
            <p:cNvPr id="9" name="Freeform: Shape 8">
              <a:extLst>
                <a:ext uri="{FF2B5EF4-FFF2-40B4-BE49-F238E27FC236}">
                  <a16:creationId xmlns:a16="http://schemas.microsoft.com/office/drawing/2014/main" id="{B7BCEC43-D05B-43A0-B290-C76F08424A00}"/>
                </a:ext>
              </a:extLst>
            </p:cNvPr>
            <p:cNvSpPr/>
            <p:nvPr/>
          </p:nvSpPr>
          <p:spPr>
            <a:xfrm>
              <a:off x="159362" y="5354913"/>
              <a:ext cx="684306" cy="750396"/>
            </a:xfrm>
            <a:custGeom>
              <a:avLst/>
              <a:gdLst>
                <a:gd name="connsiteX0" fmla="*/ 332312 w 581878"/>
                <a:gd name="connsiteY0" fmla="*/ 123 h 638076"/>
                <a:gd name="connsiteX1" fmla="*/ 573187 w 581878"/>
                <a:gd name="connsiteY1" fmla="*/ 195929 h 638076"/>
                <a:gd name="connsiteX2" fmla="*/ 328229 w 581878"/>
                <a:gd name="connsiteY2" fmla="*/ 625955 h 638076"/>
                <a:gd name="connsiteX3" fmla="*/ 8003 w 581878"/>
                <a:gd name="connsiteY3" fmla="*/ 433830 h 638076"/>
                <a:gd name="connsiteX4" fmla="*/ 259868 w 581878"/>
                <a:gd name="connsiteY4" fmla="*/ 10256 h 638076"/>
                <a:gd name="connsiteX5" fmla="*/ 332312 w 581878"/>
                <a:gd name="connsiteY5" fmla="*/ 123 h 638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1878" h="638076">
                  <a:moveTo>
                    <a:pt x="332312" y="123"/>
                  </a:moveTo>
                  <a:cubicBezTo>
                    <a:pt x="451036" y="224"/>
                    <a:pt x="544099" y="76550"/>
                    <a:pt x="573187" y="195929"/>
                  </a:cubicBezTo>
                  <a:cubicBezTo>
                    <a:pt x="615434" y="369300"/>
                    <a:pt x="498828" y="573979"/>
                    <a:pt x="328229" y="625955"/>
                  </a:cubicBezTo>
                  <a:cubicBezTo>
                    <a:pt x="181122" y="670772"/>
                    <a:pt x="42990" y="587893"/>
                    <a:pt x="8003" y="433830"/>
                  </a:cubicBezTo>
                  <a:cubicBezTo>
                    <a:pt x="-32378" y="255870"/>
                    <a:pt x="84430" y="59409"/>
                    <a:pt x="259868" y="10256"/>
                  </a:cubicBezTo>
                  <a:cubicBezTo>
                    <a:pt x="284218" y="3400"/>
                    <a:pt x="308920" y="-784"/>
                    <a:pt x="332312" y="123"/>
                  </a:cubicBezTo>
                  <a:close/>
                </a:path>
              </a:pathLst>
            </a:custGeom>
            <a:solidFill>
              <a:schemeClr val="bg1"/>
            </a:solidFill>
            <a:ln w="5040" cap="flat">
              <a:noFill/>
              <a:prstDash val="solid"/>
              <a:miter/>
            </a:ln>
          </p:spPr>
          <p:txBody>
            <a:bodyPr rtlCol="0" anchor="ctr"/>
            <a:lstStyle/>
            <a:p>
              <a:endParaRPr lang="en-US" sz="1050"/>
            </a:p>
          </p:txBody>
        </p:sp>
        <p:sp>
          <p:nvSpPr>
            <p:cNvPr id="10" name="Freeform: Shape 9">
              <a:extLst>
                <a:ext uri="{FF2B5EF4-FFF2-40B4-BE49-F238E27FC236}">
                  <a16:creationId xmlns:a16="http://schemas.microsoft.com/office/drawing/2014/main" id="{6CA3A73C-265C-4667-A8C6-2E4DB7CB3C65}"/>
                </a:ext>
              </a:extLst>
            </p:cNvPr>
            <p:cNvSpPr/>
            <p:nvPr/>
          </p:nvSpPr>
          <p:spPr>
            <a:xfrm>
              <a:off x="653210" y="5648972"/>
              <a:ext cx="734329" cy="700221"/>
            </a:xfrm>
            <a:custGeom>
              <a:avLst/>
              <a:gdLst>
                <a:gd name="connsiteX0" fmla="*/ 258069 w 624414"/>
                <a:gd name="connsiteY0" fmla="*/ 595411 h 595411"/>
                <a:gd name="connsiteX1" fmla="*/ 5699 w 624414"/>
                <a:gd name="connsiteY1" fmla="*/ 406159 h 595411"/>
                <a:gd name="connsiteX2" fmla="*/ 4590 w 624414"/>
                <a:gd name="connsiteY2" fmla="*/ 402681 h 595411"/>
                <a:gd name="connsiteX3" fmla="*/ 27075 w 624414"/>
                <a:gd name="connsiteY3" fmla="*/ 343395 h 595411"/>
                <a:gd name="connsiteX4" fmla="*/ 184465 w 624414"/>
                <a:gd name="connsiteY4" fmla="*/ 68037 h 595411"/>
                <a:gd name="connsiteX5" fmla="*/ 206345 w 624414"/>
                <a:gd name="connsiteY5" fmla="*/ 36881 h 595411"/>
                <a:gd name="connsiteX6" fmla="*/ 449438 w 624414"/>
                <a:gd name="connsiteY6" fmla="*/ 13489 h 595411"/>
                <a:gd name="connsiteX7" fmla="*/ 614189 w 624414"/>
                <a:gd name="connsiteY7" fmla="*/ 322523 h 595411"/>
                <a:gd name="connsiteX8" fmla="*/ 258069 w 624414"/>
                <a:gd name="connsiteY8" fmla="*/ 595411 h 59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414" h="595411">
                  <a:moveTo>
                    <a:pt x="258069" y="595411"/>
                  </a:moveTo>
                  <a:cubicBezTo>
                    <a:pt x="131783" y="595562"/>
                    <a:pt x="34132" y="522362"/>
                    <a:pt x="5699" y="406159"/>
                  </a:cubicBezTo>
                  <a:cubicBezTo>
                    <a:pt x="5397" y="404950"/>
                    <a:pt x="4842" y="403840"/>
                    <a:pt x="4590" y="402681"/>
                  </a:cubicBezTo>
                  <a:cubicBezTo>
                    <a:pt x="-3678" y="365526"/>
                    <a:pt x="-3274" y="366030"/>
                    <a:pt x="27075" y="343395"/>
                  </a:cubicBezTo>
                  <a:cubicBezTo>
                    <a:pt x="119381" y="274480"/>
                    <a:pt x="172719" y="182828"/>
                    <a:pt x="184465" y="68037"/>
                  </a:cubicBezTo>
                  <a:cubicBezTo>
                    <a:pt x="186129" y="51904"/>
                    <a:pt x="191876" y="43637"/>
                    <a:pt x="206345" y="36881"/>
                  </a:cubicBezTo>
                  <a:cubicBezTo>
                    <a:pt x="284788" y="332"/>
                    <a:pt x="365651" y="-12070"/>
                    <a:pt x="449438" y="13489"/>
                  </a:cubicBezTo>
                  <a:cubicBezTo>
                    <a:pt x="583386" y="54425"/>
                    <a:pt x="651747" y="183887"/>
                    <a:pt x="614189" y="322523"/>
                  </a:cubicBezTo>
                  <a:cubicBezTo>
                    <a:pt x="572749" y="475679"/>
                    <a:pt x="416720" y="595210"/>
                    <a:pt x="258069" y="595411"/>
                  </a:cubicBezTo>
                  <a:close/>
                </a:path>
              </a:pathLst>
            </a:custGeom>
            <a:solidFill>
              <a:schemeClr val="bg1"/>
            </a:solidFill>
            <a:ln w="5040" cap="flat">
              <a:noFill/>
              <a:prstDash val="solid"/>
              <a:miter/>
            </a:ln>
          </p:spPr>
          <p:txBody>
            <a:bodyPr rtlCol="0" anchor="ctr"/>
            <a:lstStyle/>
            <a:p>
              <a:endParaRPr lang="en-US" sz="1050"/>
            </a:p>
          </p:txBody>
        </p:sp>
        <p:sp>
          <p:nvSpPr>
            <p:cNvPr id="11" name="Freeform: Shape 10">
              <a:extLst>
                <a:ext uri="{FF2B5EF4-FFF2-40B4-BE49-F238E27FC236}">
                  <a16:creationId xmlns:a16="http://schemas.microsoft.com/office/drawing/2014/main" id="{B34A6109-22EC-43C3-880B-E25829759007}"/>
                </a:ext>
              </a:extLst>
            </p:cNvPr>
            <p:cNvSpPr/>
            <p:nvPr/>
          </p:nvSpPr>
          <p:spPr>
            <a:xfrm>
              <a:off x="376576" y="5748010"/>
              <a:ext cx="737302" cy="548062"/>
            </a:xfrm>
            <a:custGeom>
              <a:avLst/>
              <a:gdLst>
                <a:gd name="connsiteX0" fmla="*/ 684179 w 737302"/>
                <a:gd name="connsiteY0" fmla="*/ 373104 h 548062"/>
                <a:gd name="connsiteX1" fmla="*/ 669061 w 737302"/>
                <a:gd name="connsiteY1" fmla="*/ 387629 h 548062"/>
                <a:gd name="connsiteX2" fmla="*/ 685305 w 737302"/>
                <a:gd name="connsiteY2" fmla="*/ 403399 h 548062"/>
                <a:gd name="connsiteX3" fmla="*/ 699890 w 737302"/>
                <a:gd name="connsiteY3" fmla="*/ 387510 h 548062"/>
                <a:gd name="connsiteX4" fmla="*/ 684179 w 737302"/>
                <a:gd name="connsiteY4" fmla="*/ 373104 h 548062"/>
                <a:gd name="connsiteX5" fmla="*/ 603251 w 737302"/>
                <a:gd name="connsiteY5" fmla="*/ 286069 h 548062"/>
                <a:gd name="connsiteX6" fmla="*/ 737301 w 737302"/>
                <a:gd name="connsiteY6" fmla="*/ 420830 h 548062"/>
                <a:gd name="connsiteX7" fmla="*/ 612086 w 737302"/>
                <a:gd name="connsiteY7" fmla="*/ 548061 h 548062"/>
                <a:gd name="connsiteX8" fmla="*/ 476494 w 737302"/>
                <a:gd name="connsiteY8" fmla="*/ 414189 h 548062"/>
                <a:gd name="connsiteX9" fmla="*/ 603251 w 737302"/>
                <a:gd name="connsiteY9" fmla="*/ 286069 h 548062"/>
                <a:gd name="connsiteX10" fmla="*/ 114959 w 737302"/>
                <a:gd name="connsiteY10" fmla="*/ 41686 h 548062"/>
                <a:gd name="connsiteX11" fmla="*/ 100255 w 737302"/>
                <a:gd name="connsiteY11" fmla="*/ 58761 h 548062"/>
                <a:gd name="connsiteX12" fmla="*/ 116737 w 737302"/>
                <a:gd name="connsiteY12" fmla="*/ 71981 h 548062"/>
                <a:gd name="connsiteX13" fmla="*/ 130551 w 737302"/>
                <a:gd name="connsiteY13" fmla="*/ 55797 h 548062"/>
                <a:gd name="connsiteX14" fmla="*/ 114959 w 737302"/>
                <a:gd name="connsiteY14" fmla="*/ 41686 h 548062"/>
                <a:gd name="connsiteX15" fmla="*/ 130966 w 737302"/>
                <a:gd name="connsiteY15" fmla="*/ 7 h 548062"/>
                <a:gd name="connsiteX16" fmla="*/ 264067 w 737302"/>
                <a:gd name="connsiteY16" fmla="*/ 133404 h 548062"/>
                <a:gd name="connsiteX17" fmla="*/ 134642 w 737302"/>
                <a:gd name="connsiteY17" fmla="*/ 258738 h 548062"/>
                <a:gd name="connsiteX18" fmla="*/ 0 w 737302"/>
                <a:gd name="connsiteY18" fmla="*/ 126408 h 548062"/>
                <a:gd name="connsiteX19" fmla="*/ 130966 w 737302"/>
                <a:gd name="connsiteY19" fmla="*/ 7 h 54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7302" h="548062">
                  <a:moveTo>
                    <a:pt x="684179" y="373104"/>
                  </a:moveTo>
                  <a:cubicBezTo>
                    <a:pt x="674930" y="373044"/>
                    <a:pt x="669061" y="378617"/>
                    <a:pt x="669061" y="387629"/>
                  </a:cubicBezTo>
                  <a:cubicBezTo>
                    <a:pt x="669061" y="397471"/>
                    <a:pt x="675108" y="403992"/>
                    <a:pt x="685305" y="403399"/>
                  </a:cubicBezTo>
                  <a:cubicBezTo>
                    <a:pt x="694198" y="402865"/>
                    <a:pt x="698941" y="396522"/>
                    <a:pt x="699890" y="387510"/>
                  </a:cubicBezTo>
                  <a:cubicBezTo>
                    <a:pt x="698112" y="379091"/>
                    <a:pt x="693369" y="373162"/>
                    <a:pt x="684179" y="373104"/>
                  </a:cubicBezTo>
                  <a:close/>
                  <a:moveTo>
                    <a:pt x="603251" y="286069"/>
                  </a:moveTo>
                  <a:cubicBezTo>
                    <a:pt x="678132" y="285950"/>
                    <a:pt x="737597" y="345713"/>
                    <a:pt x="737301" y="420830"/>
                  </a:cubicBezTo>
                  <a:cubicBezTo>
                    <a:pt x="737005" y="492330"/>
                    <a:pt x="682578" y="547646"/>
                    <a:pt x="612086" y="548061"/>
                  </a:cubicBezTo>
                  <a:cubicBezTo>
                    <a:pt x="537857" y="548416"/>
                    <a:pt x="476851" y="488299"/>
                    <a:pt x="476494" y="414189"/>
                  </a:cubicBezTo>
                  <a:cubicBezTo>
                    <a:pt x="476139" y="342333"/>
                    <a:pt x="531691" y="286128"/>
                    <a:pt x="603251" y="286069"/>
                  </a:cubicBezTo>
                  <a:close/>
                  <a:moveTo>
                    <a:pt x="114959" y="41686"/>
                  </a:moveTo>
                  <a:cubicBezTo>
                    <a:pt x="104524" y="41865"/>
                    <a:pt x="99485" y="49452"/>
                    <a:pt x="100255" y="58761"/>
                  </a:cubicBezTo>
                  <a:cubicBezTo>
                    <a:pt x="101026" y="67357"/>
                    <a:pt x="107725" y="72457"/>
                    <a:pt x="116737" y="71981"/>
                  </a:cubicBezTo>
                  <a:cubicBezTo>
                    <a:pt x="126342" y="71449"/>
                    <a:pt x="129662" y="64571"/>
                    <a:pt x="130551" y="55797"/>
                  </a:cubicBezTo>
                  <a:cubicBezTo>
                    <a:pt x="129128" y="47140"/>
                    <a:pt x="123911" y="41508"/>
                    <a:pt x="114959" y="41686"/>
                  </a:cubicBezTo>
                  <a:close/>
                  <a:moveTo>
                    <a:pt x="130966" y="7"/>
                  </a:moveTo>
                  <a:cubicBezTo>
                    <a:pt x="205253" y="778"/>
                    <a:pt x="264482" y="60065"/>
                    <a:pt x="264067" y="133404"/>
                  </a:cubicBezTo>
                  <a:cubicBezTo>
                    <a:pt x="263712" y="204549"/>
                    <a:pt x="207447" y="259035"/>
                    <a:pt x="134642" y="258738"/>
                  </a:cubicBezTo>
                  <a:cubicBezTo>
                    <a:pt x="60295" y="258382"/>
                    <a:pt x="0" y="199214"/>
                    <a:pt x="0" y="126408"/>
                  </a:cubicBezTo>
                  <a:cubicBezTo>
                    <a:pt x="0" y="54789"/>
                    <a:pt x="57509" y="-705"/>
                    <a:pt x="130966" y="7"/>
                  </a:cubicBezTo>
                  <a:close/>
                </a:path>
              </a:pathLst>
            </a:custGeom>
            <a:solidFill>
              <a:schemeClr val="tx1">
                <a:lumMod val="65000"/>
                <a:lumOff val="35000"/>
              </a:schemeClr>
            </a:solidFill>
            <a:ln w="5040" cap="flat">
              <a:noFill/>
              <a:prstDash val="solid"/>
              <a:miter/>
            </a:ln>
          </p:spPr>
          <p:txBody>
            <a:bodyPr wrap="square" rtlCol="0" anchor="ctr">
              <a:noAutofit/>
            </a:bodyPr>
            <a:lstStyle/>
            <a:p>
              <a:endParaRPr lang="en-US" sz="1050"/>
            </a:p>
          </p:txBody>
        </p:sp>
      </p:grpSp>
    </p:spTree>
    <p:extLst>
      <p:ext uri="{BB962C8B-B14F-4D97-AF65-F5344CB8AC3E}">
        <p14:creationId xmlns:p14="http://schemas.microsoft.com/office/powerpoint/2010/main" val="38337996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7537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92554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4" name="그림 개체 틀 2">
            <a:extLst>
              <a:ext uri="{FF2B5EF4-FFF2-40B4-BE49-F238E27FC236}">
                <a16:creationId xmlns:a16="http://schemas.microsoft.com/office/drawing/2014/main" id="{4ECA5D22-7FC5-4634-B98B-A047D6B312D4}"/>
              </a:ext>
            </a:extLst>
          </p:cNvPr>
          <p:cNvSpPr>
            <a:spLocks noGrp="1"/>
          </p:cNvSpPr>
          <p:nvPr>
            <p:ph type="pic" sz="quarter" idx="14" hasCustomPrompt="1"/>
          </p:nvPr>
        </p:nvSpPr>
        <p:spPr>
          <a:xfrm>
            <a:off x="0" y="0"/>
            <a:ext cx="9144000" cy="2571750"/>
          </a:xfrm>
          <a:prstGeom prst="rect">
            <a:avLst/>
          </a:prstGeom>
          <a:solidFill>
            <a:schemeClr val="bg1">
              <a:lumMod val="95000"/>
            </a:schemeClr>
          </a:solidFill>
        </p:spPr>
        <p:txBody>
          <a:bodyPr anchor="ctr"/>
          <a:lstStyle>
            <a:lvl1pPr marL="0" indent="0" algn="ctr">
              <a:buNone/>
              <a:defRPr sz="1050"/>
            </a:lvl1pPr>
          </a:lstStyle>
          <a:p>
            <a:r>
              <a:rPr lang="en-US" altLang="ko-KR" dirty="0"/>
              <a:t>Place Your Picture Here And Send To Back</a:t>
            </a:r>
            <a:endParaRPr lang="ko-KR" altLang="en-US" dirty="0"/>
          </a:p>
        </p:txBody>
      </p:sp>
      <p:sp>
        <p:nvSpPr>
          <p:cNvPr id="5" name="그림 개체 틀 2">
            <a:extLst>
              <a:ext uri="{FF2B5EF4-FFF2-40B4-BE49-F238E27FC236}">
                <a16:creationId xmlns:a16="http://schemas.microsoft.com/office/drawing/2014/main" id="{4F485D86-9CD4-4618-A859-1293508D68FC}"/>
              </a:ext>
            </a:extLst>
          </p:cNvPr>
          <p:cNvSpPr>
            <a:spLocks noGrp="1"/>
          </p:cNvSpPr>
          <p:nvPr>
            <p:ph type="pic" sz="quarter" idx="15" hasCustomPrompt="1"/>
          </p:nvPr>
        </p:nvSpPr>
        <p:spPr>
          <a:xfrm>
            <a:off x="676716" y="1548369"/>
            <a:ext cx="2216708" cy="2814942"/>
          </a:xfrm>
          <a:prstGeom prst="roundRect">
            <a:avLst>
              <a:gd name="adj" fmla="val 38850"/>
            </a:avLst>
          </a:prstGeom>
          <a:solidFill>
            <a:schemeClr val="bg1">
              <a:lumMod val="85000"/>
            </a:schemeClr>
          </a:solidFill>
          <a:ln w="12700">
            <a:gradFill>
              <a:gsLst>
                <a:gs pos="0">
                  <a:schemeClr val="bg1">
                    <a:alpha val="59000"/>
                  </a:schemeClr>
                </a:gs>
                <a:gs pos="100000">
                  <a:schemeClr val="bg1">
                    <a:alpha val="17000"/>
                  </a:schemeClr>
                </a:gs>
              </a:gsLst>
              <a:lin ang="78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9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25796679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_Image slide layout">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DD012822-4416-4F80-A10A-43EECCA89C04}"/>
              </a:ext>
            </a:extLst>
          </p:cNvPr>
          <p:cNvSpPr/>
          <p:nvPr userDrawn="1"/>
        </p:nvSpPr>
        <p:spPr>
          <a:xfrm>
            <a:off x="-14286" y="62046"/>
            <a:ext cx="9158288" cy="3518453"/>
          </a:xfrm>
          <a:custGeom>
            <a:avLst/>
            <a:gdLst>
              <a:gd name="connsiteX0" fmla="*/ 0 w 12211051"/>
              <a:gd name="connsiteY0" fmla="*/ 0 h 4691270"/>
              <a:gd name="connsiteX1" fmla="*/ 12211051 w 12211051"/>
              <a:gd name="connsiteY1" fmla="*/ 0 h 4691270"/>
              <a:gd name="connsiteX2" fmla="*/ 12211051 w 12211051"/>
              <a:gd name="connsiteY2" fmla="*/ 2792547 h 4691270"/>
              <a:gd name="connsiteX3" fmla="*/ 11803470 w 12211051"/>
              <a:gd name="connsiteY3" fmla="*/ 3063047 h 4691270"/>
              <a:gd name="connsiteX4" fmla="*/ 6115052 w 12211051"/>
              <a:gd name="connsiteY4" fmla="*/ 4691270 h 4691270"/>
              <a:gd name="connsiteX5" fmla="*/ 426632 w 12211051"/>
              <a:gd name="connsiteY5" fmla="*/ 3063047 h 4691270"/>
              <a:gd name="connsiteX6" fmla="*/ 0 w 12211051"/>
              <a:gd name="connsiteY6" fmla="*/ 2779903 h 469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1051" h="4691270">
                <a:moveTo>
                  <a:pt x="0" y="0"/>
                </a:moveTo>
                <a:lnTo>
                  <a:pt x="12211051" y="0"/>
                </a:lnTo>
                <a:lnTo>
                  <a:pt x="12211051" y="2792547"/>
                </a:lnTo>
                <a:lnTo>
                  <a:pt x="11803470" y="3063047"/>
                </a:lnTo>
                <a:cubicBezTo>
                  <a:pt x="10153287" y="4094971"/>
                  <a:pt x="8203683" y="4691270"/>
                  <a:pt x="6115052" y="4691270"/>
                </a:cubicBezTo>
                <a:cubicBezTo>
                  <a:pt x="4026419" y="4691270"/>
                  <a:pt x="2076815" y="4094971"/>
                  <a:pt x="426632" y="3063047"/>
                </a:cubicBezTo>
                <a:lnTo>
                  <a:pt x="0" y="277990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0" name="Picture Placeholder 29">
            <a:extLst>
              <a:ext uri="{FF2B5EF4-FFF2-40B4-BE49-F238E27FC236}">
                <a16:creationId xmlns:a16="http://schemas.microsoft.com/office/drawing/2014/main" id="{A945D968-BD9C-4190-898A-1E9863576028}"/>
              </a:ext>
            </a:extLst>
          </p:cNvPr>
          <p:cNvSpPr>
            <a:spLocks noGrp="1"/>
          </p:cNvSpPr>
          <p:nvPr>
            <p:ph type="pic" sz="quarter" idx="14" hasCustomPrompt="1"/>
          </p:nvPr>
        </p:nvSpPr>
        <p:spPr>
          <a:xfrm>
            <a:off x="-14287" y="0"/>
            <a:ext cx="9158288" cy="3518453"/>
          </a:xfrm>
          <a:custGeom>
            <a:avLst/>
            <a:gdLst>
              <a:gd name="connsiteX0" fmla="*/ 0 w 12211051"/>
              <a:gd name="connsiteY0" fmla="*/ 0 h 4691270"/>
              <a:gd name="connsiteX1" fmla="*/ 12211051 w 12211051"/>
              <a:gd name="connsiteY1" fmla="*/ 0 h 4691270"/>
              <a:gd name="connsiteX2" fmla="*/ 12211051 w 12211051"/>
              <a:gd name="connsiteY2" fmla="*/ 2792547 h 4691270"/>
              <a:gd name="connsiteX3" fmla="*/ 11803470 w 12211051"/>
              <a:gd name="connsiteY3" fmla="*/ 3063047 h 4691270"/>
              <a:gd name="connsiteX4" fmla="*/ 6115051 w 12211051"/>
              <a:gd name="connsiteY4" fmla="*/ 4691270 h 4691270"/>
              <a:gd name="connsiteX5" fmla="*/ 426632 w 12211051"/>
              <a:gd name="connsiteY5" fmla="*/ 3063047 h 4691270"/>
              <a:gd name="connsiteX6" fmla="*/ 0 w 12211051"/>
              <a:gd name="connsiteY6" fmla="*/ 2779903 h 469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1051" h="4691270">
                <a:moveTo>
                  <a:pt x="0" y="0"/>
                </a:moveTo>
                <a:lnTo>
                  <a:pt x="12211051" y="0"/>
                </a:lnTo>
                <a:lnTo>
                  <a:pt x="12211051" y="2792547"/>
                </a:lnTo>
                <a:lnTo>
                  <a:pt x="11803470" y="3063047"/>
                </a:lnTo>
                <a:cubicBezTo>
                  <a:pt x="10153287" y="4094971"/>
                  <a:pt x="8203683" y="4691270"/>
                  <a:pt x="6115051" y="4691270"/>
                </a:cubicBezTo>
                <a:cubicBezTo>
                  <a:pt x="4026419" y="4691270"/>
                  <a:pt x="2076815" y="4094971"/>
                  <a:pt x="426632" y="3063047"/>
                </a:cubicBezTo>
                <a:lnTo>
                  <a:pt x="0" y="2779903"/>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1200" dirty="0">
                <a:solidFill>
                  <a:schemeClr val="tx1">
                    <a:lumMod val="75000"/>
                    <a:lumOff val="25000"/>
                  </a:schemeClr>
                </a:solidFill>
              </a:defRPr>
            </a:lvl1pPr>
          </a:lstStyle>
          <a:p>
            <a:r>
              <a:rPr lang="en-US" altLang="ko-KR" dirty="0"/>
              <a:t>Place Your Picture Here And Send To Back</a:t>
            </a:r>
            <a:endParaRPr lang="ko-KR" altLang="en-US" dirty="0"/>
          </a:p>
        </p:txBody>
      </p:sp>
      <p:sp>
        <p:nvSpPr>
          <p:cNvPr id="7" name="Picture Placeholder 6">
            <a:extLst>
              <a:ext uri="{FF2B5EF4-FFF2-40B4-BE49-F238E27FC236}">
                <a16:creationId xmlns:a16="http://schemas.microsoft.com/office/drawing/2014/main" id="{C2B92CFF-A727-4E94-A1E2-1FF95FB24DAE}"/>
              </a:ext>
            </a:extLst>
          </p:cNvPr>
          <p:cNvSpPr>
            <a:spLocks noGrp="1"/>
          </p:cNvSpPr>
          <p:nvPr>
            <p:ph type="pic" sz="quarter" idx="15" hasCustomPrompt="1"/>
          </p:nvPr>
        </p:nvSpPr>
        <p:spPr>
          <a:xfrm>
            <a:off x="1125499" y="2148189"/>
            <a:ext cx="1472894" cy="1472894"/>
          </a:xfrm>
          <a:custGeom>
            <a:avLst/>
            <a:gdLst>
              <a:gd name="connsiteX0" fmla="*/ 1349829 w 2699658"/>
              <a:gd name="connsiteY0" fmla="*/ 0 h 2699658"/>
              <a:gd name="connsiteX1" fmla="*/ 2699658 w 2699658"/>
              <a:gd name="connsiteY1" fmla="*/ 1349829 h 2699658"/>
              <a:gd name="connsiteX2" fmla="*/ 1349829 w 2699658"/>
              <a:gd name="connsiteY2" fmla="*/ 2699658 h 2699658"/>
              <a:gd name="connsiteX3" fmla="*/ 0 w 2699658"/>
              <a:gd name="connsiteY3" fmla="*/ 1349829 h 2699658"/>
              <a:gd name="connsiteX4" fmla="*/ 1349829 w 2699658"/>
              <a:gd name="connsiteY4" fmla="*/ 0 h 2699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9658" h="2699658">
                <a:moveTo>
                  <a:pt x="1349829" y="0"/>
                </a:moveTo>
                <a:cubicBezTo>
                  <a:pt x="2095319" y="0"/>
                  <a:pt x="2699658" y="604339"/>
                  <a:pt x="2699658" y="1349829"/>
                </a:cubicBezTo>
                <a:cubicBezTo>
                  <a:pt x="2699658" y="2095319"/>
                  <a:pt x="2095319" y="2699658"/>
                  <a:pt x="1349829" y="2699658"/>
                </a:cubicBezTo>
                <a:cubicBezTo>
                  <a:pt x="604339" y="2699658"/>
                  <a:pt x="0" y="2095319"/>
                  <a:pt x="0" y="1349829"/>
                </a:cubicBezTo>
                <a:cubicBezTo>
                  <a:pt x="0" y="604339"/>
                  <a:pt x="604339" y="0"/>
                  <a:pt x="1349829" y="0"/>
                </a:cubicBezTo>
                <a:close/>
              </a:path>
            </a:pathLst>
          </a:custGeom>
          <a:solidFill>
            <a:schemeClr val="bg1">
              <a:lumMod val="95000"/>
            </a:schemeClr>
          </a:solidFill>
          <a:ln w="571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900" dirty="0">
                <a:solidFill>
                  <a:schemeClr val="tx1">
                    <a:lumMod val="75000"/>
                    <a:lumOff val="25000"/>
                  </a:schemeClr>
                </a:solidFill>
              </a:defRPr>
            </a:lvl1pPr>
          </a:lstStyle>
          <a:p>
            <a:pPr marL="0" lvl="0" algn="ctr"/>
            <a:r>
              <a:rPr lang="en-US" altLang="ko-KR" dirty="0"/>
              <a:t>Place Your Picture Here </a:t>
            </a:r>
          </a:p>
        </p:txBody>
      </p:sp>
      <p:sp>
        <p:nvSpPr>
          <p:cNvPr id="8" name="Picture Placeholder 7">
            <a:extLst>
              <a:ext uri="{FF2B5EF4-FFF2-40B4-BE49-F238E27FC236}">
                <a16:creationId xmlns:a16="http://schemas.microsoft.com/office/drawing/2014/main" id="{6E75EE72-42AA-4A0B-A52A-4E7784D1C60D}"/>
              </a:ext>
            </a:extLst>
          </p:cNvPr>
          <p:cNvSpPr>
            <a:spLocks noGrp="1"/>
          </p:cNvSpPr>
          <p:nvPr>
            <p:ph type="pic" sz="quarter" idx="16" hasCustomPrompt="1"/>
          </p:nvPr>
        </p:nvSpPr>
        <p:spPr>
          <a:xfrm>
            <a:off x="3816596" y="2694826"/>
            <a:ext cx="1472894" cy="1472894"/>
          </a:xfrm>
          <a:custGeom>
            <a:avLst/>
            <a:gdLst>
              <a:gd name="connsiteX0" fmla="*/ 1349829 w 2699658"/>
              <a:gd name="connsiteY0" fmla="*/ 0 h 2699658"/>
              <a:gd name="connsiteX1" fmla="*/ 2699658 w 2699658"/>
              <a:gd name="connsiteY1" fmla="*/ 1349829 h 2699658"/>
              <a:gd name="connsiteX2" fmla="*/ 1349829 w 2699658"/>
              <a:gd name="connsiteY2" fmla="*/ 2699658 h 2699658"/>
              <a:gd name="connsiteX3" fmla="*/ 0 w 2699658"/>
              <a:gd name="connsiteY3" fmla="*/ 1349829 h 2699658"/>
              <a:gd name="connsiteX4" fmla="*/ 1349829 w 2699658"/>
              <a:gd name="connsiteY4" fmla="*/ 0 h 2699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9658" h="2699658">
                <a:moveTo>
                  <a:pt x="1349829" y="0"/>
                </a:moveTo>
                <a:cubicBezTo>
                  <a:pt x="2095319" y="0"/>
                  <a:pt x="2699658" y="604339"/>
                  <a:pt x="2699658" y="1349829"/>
                </a:cubicBezTo>
                <a:cubicBezTo>
                  <a:pt x="2699658" y="2095319"/>
                  <a:pt x="2095319" y="2699658"/>
                  <a:pt x="1349829" y="2699658"/>
                </a:cubicBezTo>
                <a:cubicBezTo>
                  <a:pt x="604339" y="2699658"/>
                  <a:pt x="0" y="2095319"/>
                  <a:pt x="0" y="1349829"/>
                </a:cubicBezTo>
                <a:cubicBezTo>
                  <a:pt x="0" y="604339"/>
                  <a:pt x="604339" y="0"/>
                  <a:pt x="1349829" y="0"/>
                </a:cubicBezTo>
                <a:close/>
              </a:path>
            </a:pathLst>
          </a:custGeom>
          <a:solidFill>
            <a:schemeClr val="bg1">
              <a:lumMod val="95000"/>
            </a:schemeClr>
          </a:solidFill>
          <a:ln w="571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900" dirty="0">
                <a:solidFill>
                  <a:schemeClr val="tx1">
                    <a:lumMod val="75000"/>
                    <a:lumOff val="25000"/>
                  </a:schemeClr>
                </a:solidFill>
              </a:defRPr>
            </a:lvl1pPr>
          </a:lstStyle>
          <a:p>
            <a:pPr marL="0" lvl="0" algn="ctr"/>
            <a:r>
              <a:rPr lang="en-US" altLang="ko-KR" dirty="0"/>
              <a:t>Place Your Picture Here </a:t>
            </a:r>
          </a:p>
        </p:txBody>
      </p:sp>
      <p:sp>
        <p:nvSpPr>
          <p:cNvPr id="9" name="Picture Placeholder 8">
            <a:extLst>
              <a:ext uri="{FF2B5EF4-FFF2-40B4-BE49-F238E27FC236}">
                <a16:creationId xmlns:a16="http://schemas.microsoft.com/office/drawing/2014/main" id="{CDBFC563-895A-4F00-B84C-202087597058}"/>
              </a:ext>
            </a:extLst>
          </p:cNvPr>
          <p:cNvSpPr>
            <a:spLocks noGrp="1"/>
          </p:cNvSpPr>
          <p:nvPr>
            <p:ph type="pic" sz="quarter" idx="17" hasCustomPrompt="1"/>
          </p:nvPr>
        </p:nvSpPr>
        <p:spPr>
          <a:xfrm>
            <a:off x="6520513" y="2148189"/>
            <a:ext cx="1472894" cy="1472894"/>
          </a:xfrm>
          <a:custGeom>
            <a:avLst/>
            <a:gdLst>
              <a:gd name="connsiteX0" fmla="*/ 1349829 w 2699658"/>
              <a:gd name="connsiteY0" fmla="*/ 0 h 2699658"/>
              <a:gd name="connsiteX1" fmla="*/ 2699658 w 2699658"/>
              <a:gd name="connsiteY1" fmla="*/ 1349829 h 2699658"/>
              <a:gd name="connsiteX2" fmla="*/ 1349829 w 2699658"/>
              <a:gd name="connsiteY2" fmla="*/ 2699658 h 2699658"/>
              <a:gd name="connsiteX3" fmla="*/ 0 w 2699658"/>
              <a:gd name="connsiteY3" fmla="*/ 1349829 h 2699658"/>
              <a:gd name="connsiteX4" fmla="*/ 1349829 w 2699658"/>
              <a:gd name="connsiteY4" fmla="*/ 0 h 2699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9658" h="2699658">
                <a:moveTo>
                  <a:pt x="1349829" y="0"/>
                </a:moveTo>
                <a:cubicBezTo>
                  <a:pt x="2095319" y="0"/>
                  <a:pt x="2699658" y="604339"/>
                  <a:pt x="2699658" y="1349829"/>
                </a:cubicBezTo>
                <a:cubicBezTo>
                  <a:pt x="2699658" y="2095319"/>
                  <a:pt x="2095319" y="2699658"/>
                  <a:pt x="1349829" y="2699658"/>
                </a:cubicBezTo>
                <a:cubicBezTo>
                  <a:pt x="604339" y="2699658"/>
                  <a:pt x="0" y="2095319"/>
                  <a:pt x="0" y="1349829"/>
                </a:cubicBezTo>
                <a:cubicBezTo>
                  <a:pt x="0" y="604339"/>
                  <a:pt x="604339" y="0"/>
                  <a:pt x="1349829" y="0"/>
                </a:cubicBezTo>
                <a:close/>
              </a:path>
            </a:pathLst>
          </a:custGeom>
          <a:solidFill>
            <a:schemeClr val="bg1">
              <a:lumMod val="95000"/>
            </a:schemeClr>
          </a:solidFill>
          <a:ln w="571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900" dirty="0">
                <a:solidFill>
                  <a:schemeClr val="tx1">
                    <a:lumMod val="75000"/>
                    <a:lumOff val="25000"/>
                  </a:schemeClr>
                </a:solidFill>
              </a:defRPr>
            </a:lvl1pPr>
          </a:lstStyle>
          <a:p>
            <a:pPr marL="0" lvl="0" algn="ctr"/>
            <a:r>
              <a:rPr lang="en-US" altLang="ko-KR" dirty="0"/>
              <a:t>Place Your Picture Here </a:t>
            </a:r>
          </a:p>
        </p:txBody>
      </p:sp>
    </p:spTree>
    <p:extLst>
      <p:ext uri="{BB962C8B-B14F-4D97-AF65-F5344CB8AC3E}">
        <p14:creationId xmlns:p14="http://schemas.microsoft.com/office/powerpoint/2010/main" val="16070791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77977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8_Contents slide layout">
    <p:spTree>
      <p:nvGrpSpPr>
        <p:cNvPr id="1" name=""/>
        <p:cNvGrpSpPr/>
        <p:nvPr/>
      </p:nvGrpSpPr>
      <p:grpSpPr>
        <a:xfrm>
          <a:off x="0" y="0"/>
          <a:ext cx="0" cy="0"/>
          <a:chOff x="0" y="0"/>
          <a:chExt cx="0" cy="0"/>
        </a:xfrm>
      </p:grpSpPr>
      <p:grpSp>
        <p:nvGrpSpPr>
          <p:cNvPr id="2" name="Graphic 14">
            <a:extLst>
              <a:ext uri="{FF2B5EF4-FFF2-40B4-BE49-F238E27FC236}">
                <a16:creationId xmlns:a16="http://schemas.microsoft.com/office/drawing/2014/main" id="{2AE845BB-8A29-4779-8B43-B934E6DDFB8B}"/>
              </a:ext>
            </a:extLst>
          </p:cNvPr>
          <p:cNvGrpSpPr/>
          <p:nvPr userDrawn="1"/>
        </p:nvGrpSpPr>
        <p:grpSpPr>
          <a:xfrm>
            <a:off x="3059526" y="1542834"/>
            <a:ext cx="3024948" cy="2379173"/>
            <a:chOff x="2444748" y="555045"/>
            <a:chExt cx="7282048" cy="5727454"/>
          </a:xfrm>
        </p:grpSpPr>
        <p:sp>
          <p:nvSpPr>
            <p:cNvPr id="3" name="Freeform: Shape 2">
              <a:extLst>
                <a:ext uri="{FF2B5EF4-FFF2-40B4-BE49-F238E27FC236}">
                  <a16:creationId xmlns:a16="http://schemas.microsoft.com/office/drawing/2014/main" id="{D7F19DBF-5292-43E5-94EE-D6AB60DDA78B}"/>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sz="1050"/>
            </a:p>
          </p:txBody>
        </p:sp>
        <p:sp>
          <p:nvSpPr>
            <p:cNvPr id="4" name="Freeform: Shape 3">
              <a:extLst>
                <a:ext uri="{FF2B5EF4-FFF2-40B4-BE49-F238E27FC236}">
                  <a16:creationId xmlns:a16="http://schemas.microsoft.com/office/drawing/2014/main" id="{2FA08303-7450-4465-89B5-546560128F0C}"/>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sz="1050" dirty="0"/>
            </a:p>
          </p:txBody>
        </p:sp>
        <p:sp>
          <p:nvSpPr>
            <p:cNvPr id="5" name="Freeform: Shape 4">
              <a:extLst>
                <a:ext uri="{FF2B5EF4-FFF2-40B4-BE49-F238E27FC236}">
                  <a16:creationId xmlns:a16="http://schemas.microsoft.com/office/drawing/2014/main" id="{A112214A-ECD6-47B6-B65C-5EF7FE51EF17}"/>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sz="1050"/>
            </a:p>
          </p:txBody>
        </p:sp>
        <p:sp>
          <p:nvSpPr>
            <p:cNvPr id="6" name="Freeform: Shape 5">
              <a:extLst>
                <a:ext uri="{FF2B5EF4-FFF2-40B4-BE49-F238E27FC236}">
                  <a16:creationId xmlns:a16="http://schemas.microsoft.com/office/drawing/2014/main" id="{7C2EA0A9-6A68-4C40-88D6-048957094460}"/>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sz="1050" dirty="0"/>
            </a:p>
          </p:txBody>
        </p:sp>
        <p:sp>
          <p:nvSpPr>
            <p:cNvPr id="7" name="Freeform: Shape 6">
              <a:extLst>
                <a:ext uri="{FF2B5EF4-FFF2-40B4-BE49-F238E27FC236}">
                  <a16:creationId xmlns:a16="http://schemas.microsoft.com/office/drawing/2014/main" id="{D6F68883-C3B7-4C94-BD31-32F98D8BE1A1}"/>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sz="1050" dirty="0"/>
            </a:p>
          </p:txBody>
        </p:sp>
        <p:sp>
          <p:nvSpPr>
            <p:cNvPr id="8" name="Freeform: Shape 7">
              <a:extLst>
                <a:ext uri="{FF2B5EF4-FFF2-40B4-BE49-F238E27FC236}">
                  <a16:creationId xmlns:a16="http://schemas.microsoft.com/office/drawing/2014/main" id="{ABDEA13E-D294-4005-85D1-E56FE964E046}"/>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sz="1050"/>
            </a:p>
          </p:txBody>
        </p:sp>
        <p:sp>
          <p:nvSpPr>
            <p:cNvPr id="9" name="Freeform: Shape 8">
              <a:extLst>
                <a:ext uri="{FF2B5EF4-FFF2-40B4-BE49-F238E27FC236}">
                  <a16:creationId xmlns:a16="http://schemas.microsoft.com/office/drawing/2014/main" id="{7AC12858-C367-4E68-B947-5BEE6E2C134E}"/>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sz="1050"/>
            </a:p>
          </p:txBody>
        </p:sp>
        <p:sp>
          <p:nvSpPr>
            <p:cNvPr id="10" name="Freeform: Shape 9">
              <a:extLst>
                <a:ext uri="{FF2B5EF4-FFF2-40B4-BE49-F238E27FC236}">
                  <a16:creationId xmlns:a16="http://schemas.microsoft.com/office/drawing/2014/main" id="{F8AD4EFD-83E4-4211-9083-D69FFAF1094D}"/>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sz="1050" dirty="0"/>
            </a:p>
          </p:txBody>
        </p:sp>
      </p:grpSp>
      <p:sp>
        <p:nvSpPr>
          <p:cNvPr id="11" name="그림 개체 틀 2">
            <a:extLst>
              <a:ext uri="{FF2B5EF4-FFF2-40B4-BE49-F238E27FC236}">
                <a16:creationId xmlns:a16="http://schemas.microsoft.com/office/drawing/2014/main" id="{5EED995C-31D2-4B3D-8F59-FF50BED6369B}"/>
              </a:ext>
            </a:extLst>
          </p:cNvPr>
          <p:cNvSpPr>
            <a:spLocks noGrp="1"/>
          </p:cNvSpPr>
          <p:nvPr>
            <p:ph type="pic" sz="quarter" idx="43" hasCustomPrompt="1"/>
          </p:nvPr>
        </p:nvSpPr>
        <p:spPr>
          <a:xfrm>
            <a:off x="3185377" y="1664001"/>
            <a:ext cx="2758688" cy="1616820"/>
          </a:xfrm>
          <a:prstGeom prst="rect">
            <a:avLst/>
          </a:prstGeom>
          <a:solidFill>
            <a:schemeClr val="bg1">
              <a:lumMod val="95000"/>
            </a:schemeClr>
          </a:solidFill>
        </p:spPr>
        <p:txBody>
          <a:bodyPr tIns="540000" anchor="ctr"/>
          <a:lstStyle>
            <a:lvl1pPr marL="0" indent="0" algn="ctr">
              <a:buNone/>
              <a:defRPr sz="900">
                <a:latin typeface="+mn-lt"/>
                <a:cs typeface="Arial" pitchFamily="34" charset="0"/>
              </a:defRPr>
            </a:lvl1pPr>
          </a:lstStyle>
          <a:p>
            <a:r>
              <a:rPr lang="en-US" altLang="ko-KR" dirty="0"/>
              <a:t>Insert Your Image</a:t>
            </a:r>
            <a:endParaRPr lang="ko-KR" altLang="en-US" dirty="0"/>
          </a:p>
        </p:txBody>
      </p:sp>
      <p:sp>
        <p:nvSpPr>
          <p:cNvPr id="12" name="Text Placeholder 9">
            <a:extLst>
              <a:ext uri="{FF2B5EF4-FFF2-40B4-BE49-F238E27FC236}">
                <a16:creationId xmlns:a16="http://schemas.microsoft.com/office/drawing/2014/main" id="{0EE93CA1-2CCC-43DD-A5A9-685B033F3F48}"/>
              </a:ext>
            </a:extLst>
          </p:cNvPr>
          <p:cNvSpPr>
            <a:spLocks noGrp="1"/>
          </p:cNvSpPr>
          <p:nvPr>
            <p:ph type="body" sz="quarter" idx="10" hasCustomPrompt="1"/>
          </p:nvPr>
        </p:nvSpPr>
        <p:spPr>
          <a:xfrm>
            <a:off x="242647" y="254632"/>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975656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24838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0_Contents slide layout">
    <p:spTree>
      <p:nvGrpSpPr>
        <p:cNvPr id="1" name=""/>
        <p:cNvGrpSpPr/>
        <p:nvPr/>
      </p:nvGrpSpPr>
      <p:grpSpPr>
        <a:xfrm>
          <a:off x="0" y="0"/>
          <a:ext cx="0" cy="0"/>
          <a:chOff x="0" y="0"/>
          <a:chExt cx="0" cy="0"/>
        </a:xfrm>
      </p:grpSpPr>
      <p:grpSp>
        <p:nvGrpSpPr>
          <p:cNvPr id="2" name="Group 14">
            <a:extLst>
              <a:ext uri="{FF2B5EF4-FFF2-40B4-BE49-F238E27FC236}">
                <a16:creationId xmlns:a16="http://schemas.microsoft.com/office/drawing/2014/main" id="{FA69C225-89CA-4BB2-B8CB-15769C771B09}"/>
              </a:ext>
            </a:extLst>
          </p:cNvPr>
          <p:cNvGrpSpPr/>
          <p:nvPr userDrawn="1"/>
        </p:nvGrpSpPr>
        <p:grpSpPr>
          <a:xfrm>
            <a:off x="3647181" y="1335562"/>
            <a:ext cx="1924127" cy="3382514"/>
            <a:chOff x="445712" y="1449040"/>
            <a:chExt cx="2113018" cy="3924176"/>
          </a:xfrm>
        </p:grpSpPr>
        <p:sp>
          <p:nvSpPr>
            <p:cNvPr id="3" name="Rounded Rectangle 15">
              <a:extLst>
                <a:ext uri="{FF2B5EF4-FFF2-40B4-BE49-F238E27FC236}">
                  <a16:creationId xmlns:a16="http://schemas.microsoft.com/office/drawing/2014/main" id="{6A418332-DF2E-4EAB-8743-560F400EE1C4}"/>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4" name="Rectangle 16">
              <a:extLst>
                <a:ext uri="{FF2B5EF4-FFF2-40B4-BE49-F238E27FC236}">
                  <a16:creationId xmlns:a16="http://schemas.microsoft.com/office/drawing/2014/main" id="{12DCD536-98DA-44CF-AB88-EEE665B38909}"/>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grpSp>
          <p:nvGrpSpPr>
            <p:cNvPr id="5" name="Group 17">
              <a:extLst>
                <a:ext uri="{FF2B5EF4-FFF2-40B4-BE49-F238E27FC236}">
                  <a16:creationId xmlns:a16="http://schemas.microsoft.com/office/drawing/2014/main" id="{01567D0F-7A55-44D0-93A4-92A78B1060B3}"/>
                </a:ext>
              </a:extLst>
            </p:cNvPr>
            <p:cNvGrpSpPr/>
            <p:nvPr userDrawn="1"/>
          </p:nvGrpSpPr>
          <p:grpSpPr>
            <a:xfrm>
              <a:off x="1407705" y="5045834"/>
              <a:ext cx="211967" cy="211967"/>
              <a:chOff x="1549420" y="5712364"/>
              <a:chExt cx="312583" cy="312583"/>
            </a:xfrm>
          </p:grpSpPr>
          <p:sp>
            <p:nvSpPr>
              <p:cNvPr id="6" name="Oval 18">
                <a:extLst>
                  <a:ext uri="{FF2B5EF4-FFF2-40B4-BE49-F238E27FC236}">
                    <a16:creationId xmlns:a16="http://schemas.microsoft.com/office/drawing/2014/main" id="{3C85B135-091A-4013-B6AE-473A577AFB8F}"/>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7" name="Rounded Rectangle 19">
                <a:extLst>
                  <a:ext uri="{FF2B5EF4-FFF2-40B4-BE49-F238E27FC236}">
                    <a16:creationId xmlns:a16="http://schemas.microsoft.com/office/drawing/2014/main" id="{1A1FE1AD-B02A-43F6-898C-AEA2544D79D0}"/>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grpSp>
      </p:grpSp>
      <p:sp>
        <p:nvSpPr>
          <p:cNvPr id="8" name="그림 개체 틀 2">
            <a:extLst>
              <a:ext uri="{FF2B5EF4-FFF2-40B4-BE49-F238E27FC236}">
                <a16:creationId xmlns:a16="http://schemas.microsoft.com/office/drawing/2014/main" id="{473F9644-51ED-4E87-B547-240C4CAF93DE}"/>
              </a:ext>
            </a:extLst>
          </p:cNvPr>
          <p:cNvSpPr>
            <a:spLocks noGrp="1"/>
          </p:cNvSpPr>
          <p:nvPr>
            <p:ph type="pic" sz="quarter" idx="42" hasCustomPrompt="1"/>
          </p:nvPr>
        </p:nvSpPr>
        <p:spPr>
          <a:xfrm>
            <a:off x="3733082" y="1617757"/>
            <a:ext cx="1753318" cy="2718641"/>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9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
        <p:nvSpPr>
          <p:cNvPr id="9" name="Text Placeholder 9">
            <a:extLst>
              <a:ext uri="{FF2B5EF4-FFF2-40B4-BE49-F238E27FC236}">
                <a16:creationId xmlns:a16="http://schemas.microsoft.com/office/drawing/2014/main" id="{9E8F750F-0E8C-4B54-A3F3-4F35B89D7DDD}"/>
              </a:ext>
            </a:extLst>
          </p:cNvPr>
          <p:cNvSpPr>
            <a:spLocks noGrp="1"/>
          </p:cNvSpPr>
          <p:nvPr>
            <p:ph type="body" sz="quarter" idx="10" hasCustomPrompt="1"/>
          </p:nvPr>
        </p:nvSpPr>
        <p:spPr>
          <a:xfrm>
            <a:off x="242647" y="254632"/>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8356079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73581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C70177A7-4E03-44B8-A2CB-D0A1D4726718}"/>
              </a:ext>
            </a:extLst>
          </p:cNvPr>
          <p:cNvSpPr>
            <a:spLocks noGrp="1"/>
          </p:cNvSpPr>
          <p:nvPr>
            <p:ph type="pic" sz="quarter" idx="14" hasCustomPrompt="1"/>
          </p:nvPr>
        </p:nvSpPr>
        <p:spPr>
          <a:xfrm>
            <a:off x="4471988" y="0"/>
            <a:ext cx="3078957" cy="5143500"/>
          </a:xfrm>
          <a:prstGeom prst="rect">
            <a:avLst/>
          </a:prstGeom>
          <a:solidFill>
            <a:schemeClr val="bg1">
              <a:lumMod val="95000"/>
            </a:schemeClr>
          </a:solidFill>
          <a:ln w="19050">
            <a:noFill/>
          </a:ln>
        </p:spPr>
        <p:txBody>
          <a:bodyPr anchor="ctr"/>
          <a:lstStyle>
            <a:lvl1pPr marL="0" indent="0" algn="ctr">
              <a:lnSpc>
                <a:spcPct val="100000"/>
              </a:lnSpc>
              <a:buNone/>
              <a:defRPr sz="9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9423581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4531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1">
  <p:cSld name="CUSTOM_7">
    <p:spTree>
      <p:nvGrpSpPr>
        <p:cNvPr id="1" name="Shape 101"/>
        <p:cNvGrpSpPr/>
        <p:nvPr/>
      </p:nvGrpSpPr>
      <p:grpSpPr>
        <a:xfrm>
          <a:off x="0" y="0"/>
          <a:ext cx="0" cy="0"/>
          <a:chOff x="0" y="0"/>
          <a:chExt cx="0" cy="0"/>
        </a:xfrm>
      </p:grpSpPr>
      <p:pic>
        <p:nvPicPr>
          <p:cNvPr id="102" name="Google Shape;102;p14"/>
          <p:cNvPicPr preferRelativeResize="0"/>
          <p:nvPr/>
        </p:nvPicPr>
        <p:blipFill>
          <a:blip r:embed="rId2">
            <a:alphaModFix/>
          </a:blip>
          <a:stretch>
            <a:fillRect/>
          </a:stretch>
        </p:blipFill>
        <p:spPr>
          <a:xfrm rot="-5400000">
            <a:off x="-548200" y="3673200"/>
            <a:ext cx="1840875" cy="1700025"/>
          </a:xfrm>
          <a:prstGeom prst="rect">
            <a:avLst/>
          </a:prstGeom>
          <a:noFill/>
          <a:ln>
            <a:noFill/>
          </a:ln>
        </p:spPr>
      </p:pic>
      <p:pic>
        <p:nvPicPr>
          <p:cNvPr id="103" name="Google Shape;103;p14"/>
          <p:cNvPicPr preferRelativeResize="0"/>
          <p:nvPr/>
        </p:nvPicPr>
        <p:blipFill rotWithShape="1">
          <a:blip r:embed="rId3">
            <a:alphaModFix/>
          </a:blip>
          <a:srcRect/>
          <a:stretch/>
        </p:blipFill>
        <p:spPr>
          <a:xfrm rot="530805">
            <a:off x="7413023" y="1140648"/>
            <a:ext cx="1572004" cy="3813303"/>
          </a:xfrm>
          <a:prstGeom prst="rect">
            <a:avLst/>
          </a:prstGeom>
          <a:noFill/>
          <a:ln>
            <a:noFill/>
          </a:ln>
        </p:spPr>
      </p:pic>
      <p:pic>
        <p:nvPicPr>
          <p:cNvPr id="104" name="Google Shape;104;p14"/>
          <p:cNvPicPr preferRelativeResize="0"/>
          <p:nvPr/>
        </p:nvPicPr>
        <p:blipFill rotWithShape="1">
          <a:blip r:embed="rId4">
            <a:alphaModFix/>
          </a:blip>
          <a:srcRect/>
          <a:stretch/>
        </p:blipFill>
        <p:spPr>
          <a:xfrm flipH="1">
            <a:off x="-477775" y="3945601"/>
            <a:ext cx="1572000" cy="2036650"/>
          </a:xfrm>
          <a:prstGeom prst="rect">
            <a:avLst/>
          </a:prstGeom>
          <a:noFill/>
          <a:ln>
            <a:noFill/>
          </a:ln>
        </p:spPr>
      </p:pic>
      <p:pic>
        <p:nvPicPr>
          <p:cNvPr id="105" name="Google Shape;105;p14"/>
          <p:cNvPicPr preferRelativeResize="0"/>
          <p:nvPr/>
        </p:nvPicPr>
        <p:blipFill rotWithShape="1">
          <a:blip r:embed="rId5">
            <a:alphaModFix/>
          </a:blip>
          <a:srcRect/>
          <a:stretch/>
        </p:blipFill>
        <p:spPr>
          <a:xfrm rot="10800000">
            <a:off x="-681239" y="-949837"/>
            <a:ext cx="2372929" cy="1840875"/>
          </a:xfrm>
          <a:prstGeom prst="rect">
            <a:avLst/>
          </a:prstGeom>
          <a:noFill/>
          <a:ln>
            <a:noFill/>
          </a:ln>
        </p:spPr>
      </p:pic>
      <p:sp>
        <p:nvSpPr>
          <p:cNvPr id="106" name="Google Shape;106;p14"/>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7" name="Google Shape;107;p14"/>
          <p:cNvSpPr txBox="1">
            <a:spLocks noGrp="1"/>
          </p:cNvSpPr>
          <p:nvPr>
            <p:ph type="title" idx="2" hasCustomPrompt="1"/>
          </p:nvPr>
        </p:nvSpPr>
        <p:spPr>
          <a:xfrm>
            <a:off x="1955890" y="1156200"/>
            <a:ext cx="2447100" cy="760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
        <p:nvSpPr>
          <p:cNvPr id="108" name="Google Shape;108;p14"/>
          <p:cNvSpPr txBox="1">
            <a:spLocks noGrp="1"/>
          </p:cNvSpPr>
          <p:nvPr>
            <p:ph type="title" idx="3"/>
          </p:nvPr>
        </p:nvSpPr>
        <p:spPr>
          <a:xfrm>
            <a:off x="1955890" y="1811680"/>
            <a:ext cx="2447100" cy="389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2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9" name="Google Shape;109;p14"/>
          <p:cNvSpPr txBox="1">
            <a:spLocks noGrp="1"/>
          </p:cNvSpPr>
          <p:nvPr>
            <p:ph type="subTitle" idx="1"/>
          </p:nvPr>
        </p:nvSpPr>
        <p:spPr>
          <a:xfrm>
            <a:off x="1955890" y="2182175"/>
            <a:ext cx="2447100" cy="637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10" name="Google Shape;110;p14"/>
          <p:cNvSpPr txBox="1">
            <a:spLocks noGrp="1"/>
          </p:cNvSpPr>
          <p:nvPr>
            <p:ph type="title" idx="4" hasCustomPrompt="1"/>
          </p:nvPr>
        </p:nvSpPr>
        <p:spPr>
          <a:xfrm>
            <a:off x="4741010" y="1156200"/>
            <a:ext cx="2447100" cy="760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
        <p:nvSpPr>
          <p:cNvPr id="111" name="Google Shape;111;p14"/>
          <p:cNvSpPr txBox="1">
            <a:spLocks noGrp="1"/>
          </p:cNvSpPr>
          <p:nvPr>
            <p:ph type="title" idx="5"/>
          </p:nvPr>
        </p:nvSpPr>
        <p:spPr>
          <a:xfrm>
            <a:off x="4741010" y="1811680"/>
            <a:ext cx="2447100" cy="389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2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2" name="Google Shape;112;p14"/>
          <p:cNvSpPr txBox="1">
            <a:spLocks noGrp="1"/>
          </p:cNvSpPr>
          <p:nvPr>
            <p:ph type="subTitle" idx="6"/>
          </p:nvPr>
        </p:nvSpPr>
        <p:spPr>
          <a:xfrm>
            <a:off x="4741010" y="2182175"/>
            <a:ext cx="2447100" cy="637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13" name="Google Shape;113;p14"/>
          <p:cNvSpPr txBox="1">
            <a:spLocks noGrp="1"/>
          </p:cNvSpPr>
          <p:nvPr>
            <p:ph type="title" idx="7" hasCustomPrompt="1"/>
          </p:nvPr>
        </p:nvSpPr>
        <p:spPr>
          <a:xfrm>
            <a:off x="1955890" y="2932750"/>
            <a:ext cx="2447100" cy="760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
        <p:nvSpPr>
          <p:cNvPr id="114" name="Google Shape;114;p14"/>
          <p:cNvSpPr txBox="1">
            <a:spLocks noGrp="1"/>
          </p:cNvSpPr>
          <p:nvPr>
            <p:ph type="title" idx="8"/>
          </p:nvPr>
        </p:nvSpPr>
        <p:spPr>
          <a:xfrm>
            <a:off x="1955890" y="3588231"/>
            <a:ext cx="2447100" cy="389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2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5" name="Google Shape;115;p14"/>
          <p:cNvSpPr txBox="1">
            <a:spLocks noGrp="1"/>
          </p:cNvSpPr>
          <p:nvPr>
            <p:ph type="subTitle" idx="9"/>
          </p:nvPr>
        </p:nvSpPr>
        <p:spPr>
          <a:xfrm>
            <a:off x="1955890" y="3958725"/>
            <a:ext cx="2447100" cy="637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16" name="Google Shape;116;p14"/>
          <p:cNvSpPr txBox="1">
            <a:spLocks noGrp="1"/>
          </p:cNvSpPr>
          <p:nvPr>
            <p:ph type="title" idx="13" hasCustomPrompt="1"/>
          </p:nvPr>
        </p:nvSpPr>
        <p:spPr>
          <a:xfrm>
            <a:off x="4741010" y="2932750"/>
            <a:ext cx="2447100" cy="760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
        <p:nvSpPr>
          <p:cNvPr id="117" name="Google Shape;117;p14"/>
          <p:cNvSpPr txBox="1">
            <a:spLocks noGrp="1"/>
          </p:cNvSpPr>
          <p:nvPr>
            <p:ph type="title" idx="14"/>
          </p:nvPr>
        </p:nvSpPr>
        <p:spPr>
          <a:xfrm>
            <a:off x="4741010" y="3588230"/>
            <a:ext cx="2447100" cy="389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2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8" name="Google Shape;118;p14"/>
          <p:cNvSpPr txBox="1">
            <a:spLocks noGrp="1"/>
          </p:cNvSpPr>
          <p:nvPr>
            <p:ph type="subTitle" idx="15"/>
          </p:nvPr>
        </p:nvSpPr>
        <p:spPr>
          <a:xfrm>
            <a:off x="4741010" y="3958725"/>
            <a:ext cx="2447100" cy="637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6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F5C8BA9D-0217-4A45-87D6-5948A6D4A8B2}"/>
              </a:ext>
            </a:extLst>
          </p:cNvPr>
          <p:cNvSpPr>
            <a:spLocks noGrp="1"/>
          </p:cNvSpPr>
          <p:nvPr>
            <p:ph type="pic" idx="14" hasCustomPrompt="1"/>
          </p:nvPr>
        </p:nvSpPr>
        <p:spPr>
          <a:xfrm>
            <a:off x="0" y="-1"/>
            <a:ext cx="6146321" cy="2723791"/>
          </a:xfrm>
          <a:custGeom>
            <a:avLst/>
            <a:gdLst>
              <a:gd name="connsiteX0" fmla="*/ 0 w 8195094"/>
              <a:gd name="connsiteY0" fmla="*/ 0 h 3631721"/>
              <a:gd name="connsiteX1" fmla="*/ 8195094 w 8195094"/>
              <a:gd name="connsiteY1" fmla="*/ 0 h 3631721"/>
              <a:gd name="connsiteX2" fmla="*/ 8195094 w 8195094"/>
              <a:gd name="connsiteY2" fmla="*/ 3631721 h 3631721"/>
              <a:gd name="connsiteX3" fmla="*/ 0 w 8195094"/>
              <a:gd name="connsiteY3" fmla="*/ 3631721 h 3631721"/>
              <a:gd name="connsiteX4" fmla="*/ 0 w 8195094"/>
              <a:gd name="connsiteY4" fmla="*/ 0 h 3631721"/>
              <a:gd name="connsiteX0" fmla="*/ 0 w 8195094"/>
              <a:gd name="connsiteY0" fmla="*/ 0 h 3631721"/>
              <a:gd name="connsiteX1" fmla="*/ 8195094 w 8195094"/>
              <a:gd name="connsiteY1" fmla="*/ 0 h 3631721"/>
              <a:gd name="connsiteX2" fmla="*/ 6185139 w 8195094"/>
              <a:gd name="connsiteY2" fmla="*/ 3631721 h 3631721"/>
              <a:gd name="connsiteX3" fmla="*/ 0 w 8195094"/>
              <a:gd name="connsiteY3" fmla="*/ 3631721 h 3631721"/>
              <a:gd name="connsiteX4" fmla="*/ 0 w 8195094"/>
              <a:gd name="connsiteY4" fmla="*/ 0 h 3631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5094" h="3631721">
                <a:moveTo>
                  <a:pt x="0" y="0"/>
                </a:moveTo>
                <a:lnTo>
                  <a:pt x="8195094" y="0"/>
                </a:lnTo>
                <a:lnTo>
                  <a:pt x="6185139" y="3631721"/>
                </a:lnTo>
                <a:lnTo>
                  <a:pt x="0" y="3631721"/>
                </a:lnTo>
                <a:lnTo>
                  <a:pt x="0" y="0"/>
                </a:lnTo>
                <a:close/>
              </a:path>
            </a:pathLst>
          </a:custGeom>
          <a:solidFill>
            <a:schemeClr val="bg1">
              <a:lumMod val="95000"/>
            </a:schemeClr>
          </a:solidFill>
        </p:spPr>
        <p:txBody>
          <a:bodyPr anchor="ctr"/>
          <a:lstStyle>
            <a:lvl1pPr marL="0" indent="0" algn="ctr">
              <a:buNone/>
              <a:defRPr sz="900">
                <a:solidFill>
                  <a:schemeClr val="tx1">
                    <a:lumMod val="75000"/>
                    <a:lumOff val="25000"/>
                  </a:schemeClr>
                </a:solidFill>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Place Your Picture Here</a:t>
            </a:r>
            <a:endParaRPr lang="ko-KR" altLang="en-US" dirty="0"/>
          </a:p>
        </p:txBody>
      </p:sp>
    </p:spTree>
    <p:extLst>
      <p:ext uri="{BB962C8B-B14F-4D97-AF65-F5344CB8AC3E}">
        <p14:creationId xmlns:p14="http://schemas.microsoft.com/office/powerpoint/2010/main" val="17663237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19924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10" name="제목 1"/>
          <p:cNvSpPr>
            <a:spLocks noGrp="1"/>
          </p:cNvSpPr>
          <p:nvPr>
            <p:ph type="title" hasCustomPrompt="1"/>
          </p:nvPr>
        </p:nvSpPr>
        <p:spPr>
          <a:xfrm>
            <a:off x="480445" y="178914"/>
            <a:ext cx="4176464" cy="1242138"/>
          </a:xfrm>
          <a:prstGeom prst="rect">
            <a:avLst/>
          </a:prstGeom>
        </p:spPr>
        <p:txBody>
          <a:bodyPr anchor="ctr">
            <a:noAutofit/>
          </a:bodyPr>
          <a:lstStyle>
            <a:lvl1pPr algn="l">
              <a:defRPr sz="3300" b="0" baseline="0">
                <a:solidFill>
                  <a:schemeClr val="tx1">
                    <a:lumMod val="75000"/>
                    <a:lumOff val="25000"/>
                  </a:schemeClr>
                </a:solidFill>
                <a:latin typeface="+mj-lt"/>
                <a:cs typeface="Arial" pitchFamily="34" charset="0"/>
              </a:defRPr>
            </a:lvl1pPr>
          </a:lstStyle>
          <a:p>
            <a:r>
              <a:rPr lang="en-US" altLang="ko-KR" dirty="0"/>
              <a:t>IMAGES AND CONTENTS</a:t>
            </a:r>
            <a:endParaRPr lang="ko-KR" altLang="en-US" dirty="0"/>
          </a:p>
        </p:txBody>
      </p:sp>
      <p:sp>
        <p:nvSpPr>
          <p:cNvPr id="5" name="Picture Placeholder 2"/>
          <p:cNvSpPr>
            <a:spLocks noGrp="1"/>
          </p:cNvSpPr>
          <p:nvPr>
            <p:ph type="pic" idx="13" hasCustomPrompt="1"/>
          </p:nvPr>
        </p:nvSpPr>
        <p:spPr>
          <a:xfrm>
            <a:off x="4293394" y="0"/>
            <a:ext cx="4850606" cy="5143500"/>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17382090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44068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691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249362"/>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6049672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265508" y="848694"/>
            <a:ext cx="2670575" cy="405192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p>
        </p:txBody>
      </p:sp>
      <p:sp>
        <p:nvSpPr>
          <p:cNvPr id="4" name="Rounded Rectangle 3"/>
          <p:cNvSpPr/>
          <p:nvPr userDrawn="1"/>
        </p:nvSpPr>
        <p:spPr>
          <a:xfrm>
            <a:off x="398950" y="1010625"/>
            <a:ext cx="115401" cy="3761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bg1"/>
              </a:solidFill>
            </a:endParaRPr>
          </a:p>
        </p:txBody>
      </p:sp>
      <p:sp>
        <p:nvSpPr>
          <p:cNvPr id="5" name="Half Frame 4"/>
          <p:cNvSpPr/>
          <p:nvPr userDrawn="1"/>
        </p:nvSpPr>
        <p:spPr>
          <a:xfrm rot="5400000">
            <a:off x="2292883" y="957490"/>
            <a:ext cx="514387"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533778" y="1216369"/>
            <a:ext cx="1674186" cy="415498"/>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Resize without losing quality</a:t>
            </a:r>
            <a:endParaRPr lang="ko-KR" altLang="en-US" sz="105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533778" y="1584056"/>
            <a:ext cx="1674186" cy="577081"/>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Change Fill Color &amp;</a:t>
            </a:r>
          </a:p>
          <a:p>
            <a:r>
              <a:rPr lang="en-US" altLang="ko-KR" sz="1050" b="1" dirty="0">
                <a:solidFill>
                  <a:schemeClr val="bg1"/>
                </a:solidFill>
                <a:latin typeface="Arial" pitchFamily="34" charset="0"/>
                <a:cs typeface="Arial" pitchFamily="34" charset="0"/>
              </a:rPr>
              <a:t>Line Color</a:t>
            </a:r>
            <a:endParaRPr lang="ko-KR" altLang="en-US" sz="105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540922" y="4344787"/>
            <a:ext cx="1674000" cy="253916"/>
          </a:xfrm>
          <a:prstGeom prst="rect">
            <a:avLst/>
          </a:prstGeom>
          <a:noFill/>
        </p:spPr>
        <p:txBody>
          <a:bodyPr wrap="square" rtlCol="0" anchor="ctr">
            <a:spAutoFit/>
          </a:bodyPr>
          <a:lstStyle/>
          <a:p>
            <a:r>
              <a:rPr lang="en-US" altLang="ko-KR" sz="1050" dirty="0">
                <a:solidFill>
                  <a:schemeClr val="bg1"/>
                </a:solidFill>
                <a:latin typeface="Arial" pitchFamily="34" charset="0"/>
                <a:cs typeface="Arial" pitchFamily="34" charset="0"/>
              </a:rPr>
              <a:t>www.allppt.com</a:t>
            </a:r>
            <a:endParaRPr lang="ko-KR" altLang="en-US" sz="105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540922" y="3326202"/>
            <a:ext cx="2037972" cy="1061829"/>
          </a:xfrm>
          <a:prstGeom prst="rect">
            <a:avLst/>
          </a:prstGeom>
          <a:noFill/>
        </p:spPr>
        <p:txBody>
          <a:bodyPr wrap="square" rtlCol="0" anchor="ctr">
            <a:spAutoFit/>
          </a:bodyPr>
          <a:lstStyle/>
          <a:p>
            <a:r>
              <a:rPr lang="en-US" altLang="ko-KR" sz="2100" b="1" dirty="0">
                <a:solidFill>
                  <a:schemeClr val="bg1"/>
                </a:solidFill>
                <a:latin typeface="+mn-lt"/>
                <a:ea typeface="+mn-ea"/>
                <a:cs typeface="Arial" pitchFamily="34" charset="0"/>
              </a:rPr>
              <a:t>FREE </a:t>
            </a:r>
          </a:p>
          <a:p>
            <a:r>
              <a:rPr lang="en-US" altLang="ko-KR" sz="21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4793339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7" y="254632"/>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969799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33762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7275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
  <p:cSld name="CUSTOM_8">
    <p:spTree>
      <p:nvGrpSpPr>
        <p:cNvPr id="1" name="Shape 119"/>
        <p:cNvGrpSpPr/>
        <p:nvPr/>
      </p:nvGrpSpPr>
      <p:grpSpPr>
        <a:xfrm>
          <a:off x="0" y="0"/>
          <a:ext cx="0" cy="0"/>
          <a:chOff x="0" y="0"/>
          <a:chExt cx="0" cy="0"/>
        </a:xfrm>
      </p:grpSpPr>
      <p:pic>
        <p:nvPicPr>
          <p:cNvPr id="120" name="Google Shape;120;p15"/>
          <p:cNvPicPr preferRelativeResize="0"/>
          <p:nvPr/>
        </p:nvPicPr>
        <p:blipFill rotWithShape="1">
          <a:blip r:embed="rId2">
            <a:alphaModFix/>
          </a:blip>
          <a:srcRect/>
          <a:stretch/>
        </p:blipFill>
        <p:spPr>
          <a:xfrm rot="-665181">
            <a:off x="3700" y="-621650"/>
            <a:ext cx="1924050" cy="4667250"/>
          </a:xfrm>
          <a:prstGeom prst="rect">
            <a:avLst/>
          </a:prstGeom>
          <a:noFill/>
          <a:ln>
            <a:noFill/>
          </a:ln>
        </p:spPr>
      </p:pic>
      <p:pic>
        <p:nvPicPr>
          <p:cNvPr id="121" name="Google Shape;121;p15"/>
          <p:cNvPicPr preferRelativeResize="0"/>
          <p:nvPr/>
        </p:nvPicPr>
        <p:blipFill rotWithShape="1">
          <a:blip r:embed="rId3">
            <a:alphaModFix/>
          </a:blip>
          <a:srcRect/>
          <a:stretch/>
        </p:blipFill>
        <p:spPr>
          <a:xfrm rot="-1639250">
            <a:off x="563096" y="1270047"/>
            <a:ext cx="2002458" cy="4559255"/>
          </a:xfrm>
          <a:prstGeom prst="rect">
            <a:avLst/>
          </a:prstGeom>
          <a:noFill/>
          <a:ln>
            <a:noFill/>
          </a:ln>
        </p:spPr>
      </p:pic>
      <p:pic>
        <p:nvPicPr>
          <p:cNvPr id="122" name="Google Shape;122;p15"/>
          <p:cNvPicPr preferRelativeResize="0"/>
          <p:nvPr/>
        </p:nvPicPr>
        <p:blipFill>
          <a:blip r:embed="rId4">
            <a:alphaModFix/>
          </a:blip>
          <a:stretch>
            <a:fillRect/>
          </a:stretch>
        </p:blipFill>
        <p:spPr>
          <a:xfrm rot="-5400000">
            <a:off x="1727850" y="-460650"/>
            <a:ext cx="1840875" cy="1700025"/>
          </a:xfrm>
          <a:prstGeom prst="rect">
            <a:avLst/>
          </a:prstGeom>
          <a:noFill/>
          <a:ln>
            <a:noFill/>
          </a:ln>
        </p:spPr>
      </p:pic>
      <p:pic>
        <p:nvPicPr>
          <p:cNvPr id="123" name="Google Shape;123;p15"/>
          <p:cNvPicPr preferRelativeResize="0"/>
          <p:nvPr/>
        </p:nvPicPr>
        <p:blipFill rotWithShape="1">
          <a:blip r:embed="rId5">
            <a:alphaModFix/>
          </a:blip>
          <a:srcRect/>
          <a:stretch/>
        </p:blipFill>
        <p:spPr>
          <a:xfrm flipH="1">
            <a:off x="2026875" y="-188249"/>
            <a:ext cx="1572000" cy="2036650"/>
          </a:xfrm>
          <a:prstGeom prst="rect">
            <a:avLst/>
          </a:prstGeom>
          <a:noFill/>
          <a:ln>
            <a:noFill/>
          </a:ln>
        </p:spPr>
      </p:pic>
      <p:sp>
        <p:nvSpPr>
          <p:cNvPr id="124" name="Google Shape;124;p15"/>
          <p:cNvSpPr txBox="1">
            <a:spLocks noGrp="1"/>
          </p:cNvSpPr>
          <p:nvPr>
            <p:ph type="title"/>
          </p:nvPr>
        </p:nvSpPr>
        <p:spPr>
          <a:xfrm>
            <a:off x="4654575" y="1442965"/>
            <a:ext cx="3776700" cy="649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200"/>
              <a:buNone/>
              <a:defRPr sz="4200"/>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endParaRPr/>
          </a:p>
        </p:txBody>
      </p:sp>
      <p:sp>
        <p:nvSpPr>
          <p:cNvPr id="125" name="Google Shape;125;p15"/>
          <p:cNvSpPr txBox="1">
            <a:spLocks noGrp="1"/>
          </p:cNvSpPr>
          <p:nvPr>
            <p:ph type="subTitle" idx="1"/>
          </p:nvPr>
        </p:nvSpPr>
        <p:spPr>
          <a:xfrm>
            <a:off x="4654425" y="2278254"/>
            <a:ext cx="3777000" cy="1437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pic>
        <p:nvPicPr>
          <p:cNvPr id="126" name="Google Shape;126;p15"/>
          <p:cNvPicPr preferRelativeResize="0"/>
          <p:nvPr/>
        </p:nvPicPr>
        <p:blipFill rotWithShape="1">
          <a:blip r:embed="rId6">
            <a:alphaModFix/>
          </a:blip>
          <a:srcRect/>
          <a:stretch/>
        </p:blipFill>
        <p:spPr>
          <a:xfrm rot="7511709">
            <a:off x="1241850" y="4271705"/>
            <a:ext cx="2504350" cy="1437030"/>
          </a:xfrm>
          <a:prstGeom prst="rect">
            <a:avLst/>
          </a:prstGeom>
          <a:noFill/>
          <a:ln>
            <a:noFill/>
          </a:ln>
        </p:spPr>
      </p:pic>
      <p:pic>
        <p:nvPicPr>
          <p:cNvPr id="127" name="Google Shape;127;p15"/>
          <p:cNvPicPr preferRelativeResize="0"/>
          <p:nvPr/>
        </p:nvPicPr>
        <p:blipFill rotWithShape="1">
          <a:blip r:embed="rId7">
            <a:alphaModFix/>
          </a:blip>
          <a:srcRect/>
          <a:stretch/>
        </p:blipFill>
        <p:spPr>
          <a:xfrm rot="4511836">
            <a:off x="2521265" y="2057048"/>
            <a:ext cx="1697478" cy="1643807"/>
          </a:xfrm>
          <a:prstGeom prst="rect">
            <a:avLst/>
          </a:prstGeom>
          <a:noFill/>
          <a:ln>
            <a:noFill/>
          </a:ln>
        </p:spPr>
      </p:pic>
      <p:pic>
        <p:nvPicPr>
          <p:cNvPr id="128" name="Google Shape;128;p15"/>
          <p:cNvPicPr preferRelativeResize="0"/>
          <p:nvPr/>
        </p:nvPicPr>
        <p:blipFill rotWithShape="1">
          <a:blip r:embed="rId3">
            <a:alphaModFix/>
          </a:blip>
          <a:srcRect/>
          <a:stretch/>
        </p:blipFill>
        <p:spPr>
          <a:xfrm rot="-1639250">
            <a:off x="1811646" y="-855003"/>
            <a:ext cx="2002458" cy="4559255"/>
          </a:xfrm>
          <a:prstGeom prst="rect">
            <a:avLst/>
          </a:prstGeom>
          <a:noFill/>
          <a:ln>
            <a:noFill/>
          </a:ln>
        </p:spPr>
      </p:pic>
      <p:pic>
        <p:nvPicPr>
          <p:cNvPr id="129" name="Google Shape;129;p15"/>
          <p:cNvPicPr preferRelativeResize="0"/>
          <p:nvPr/>
        </p:nvPicPr>
        <p:blipFill rotWithShape="1">
          <a:blip r:embed="rId5">
            <a:alphaModFix/>
          </a:blip>
          <a:srcRect/>
          <a:stretch/>
        </p:blipFill>
        <p:spPr>
          <a:xfrm flipH="1">
            <a:off x="-694950" y="3552826"/>
            <a:ext cx="1572000" cy="2036650"/>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68C09FEA-BEF8-4290-8E46-D3D4252B2724}"/>
              </a:ext>
            </a:extLst>
          </p:cNvPr>
          <p:cNvSpPr>
            <a:spLocks noGrp="1"/>
          </p:cNvSpPr>
          <p:nvPr>
            <p:ph type="pic" idx="12" hasCustomPrompt="1"/>
          </p:nvPr>
        </p:nvSpPr>
        <p:spPr>
          <a:xfrm>
            <a:off x="6415874" y="0"/>
            <a:ext cx="2728126" cy="5143500"/>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34726810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7FB9F809-2459-41AE-8E9A-5701E3C709D0}"/>
              </a:ext>
            </a:extLst>
          </p:cNvPr>
          <p:cNvSpPr>
            <a:spLocks noGrp="1"/>
          </p:cNvSpPr>
          <p:nvPr>
            <p:ph type="pic" sz="quarter" idx="16" hasCustomPrompt="1"/>
          </p:nvPr>
        </p:nvSpPr>
        <p:spPr>
          <a:xfrm>
            <a:off x="4572000" y="0"/>
            <a:ext cx="4572001" cy="5143500"/>
          </a:xfrm>
          <a:prstGeom prst="rect">
            <a:avLst/>
          </a:prstGeom>
          <a:solidFill>
            <a:schemeClr val="bg1">
              <a:lumMod val="95000"/>
            </a:schemeClr>
          </a:solidFill>
          <a:ln w="19050">
            <a:noFill/>
          </a:ln>
        </p:spPr>
        <p:txBody>
          <a:bodyPr anchor="ctr"/>
          <a:lstStyle>
            <a:lvl1pPr marL="0" indent="0" algn="ctr">
              <a:lnSpc>
                <a:spcPct val="100000"/>
              </a:lnSpc>
              <a:buNone/>
              <a:defRPr sz="900">
                <a:solidFill>
                  <a:schemeClr val="tx1">
                    <a:lumMod val="75000"/>
                    <a:lumOff val="25000"/>
                  </a:schemeClr>
                </a:solidFill>
              </a:defRPr>
            </a:lvl1pPr>
          </a:lstStyle>
          <a:p>
            <a:r>
              <a:rPr lang="en-US" altLang="ko-KR" dirty="0"/>
              <a:t>Place Your Picture Here And Send To Back</a:t>
            </a:r>
            <a:endParaRPr lang="ko-KR" altLang="en-US" dirty="0"/>
          </a:p>
        </p:txBody>
      </p:sp>
      <p:sp>
        <p:nvSpPr>
          <p:cNvPr id="3" name="그림 개체 틀 2">
            <a:extLst>
              <a:ext uri="{FF2B5EF4-FFF2-40B4-BE49-F238E27FC236}">
                <a16:creationId xmlns:a16="http://schemas.microsoft.com/office/drawing/2014/main" id="{E41FFB62-7E97-444B-B877-C64CA733212A}"/>
              </a:ext>
            </a:extLst>
          </p:cNvPr>
          <p:cNvSpPr>
            <a:spLocks noGrp="1"/>
          </p:cNvSpPr>
          <p:nvPr>
            <p:ph type="pic" sz="quarter" idx="17" hasCustomPrompt="1"/>
          </p:nvPr>
        </p:nvSpPr>
        <p:spPr>
          <a:xfrm>
            <a:off x="614363" y="696517"/>
            <a:ext cx="3957637" cy="3750467"/>
          </a:xfrm>
          <a:prstGeom prst="rect">
            <a:avLst/>
          </a:prstGeom>
          <a:solidFill>
            <a:schemeClr val="bg1">
              <a:lumMod val="95000"/>
            </a:schemeClr>
          </a:solidFill>
          <a:ln w="19050">
            <a:noFill/>
          </a:ln>
        </p:spPr>
        <p:txBody>
          <a:bodyPr anchor="ctr"/>
          <a:lstStyle>
            <a:lvl1pPr marL="0" indent="0" algn="ctr">
              <a:lnSpc>
                <a:spcPct val="100000"/>
              </a:lnSpc>
              <a:buNone/>
              <a:defRPr sz="9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15177253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88526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35B60AD9-9756-4B66-9EBB-7670CA3B3168}"/>
              </a:ext>
            </a:extLst>
          </p:cNvPr>
          <p:cNvSpPr>
            <a:spLocks noGrp="1"/>
          </p:cNvSpPr>
          <p:nvPr>
            <p:ph type="pic" sz="quarter" idx="10" hasCustomPrompt="1"/>
          </p:nvPr>
        </p:nvSpPr>
        <p:spPr>
          <a:xfrm>
            <a:off x="2728913" y="2657475"/>
            <a:ext cx="2057400" cy="2057400"/>
          </a:xfrm>
          <a:prstGeom prst="rect">
            <a:avLst/>
          </a:prstGeom>
          <a:solidFill>
            <a:schemeClr val="bg1">
              <a:lumMod val="95000"/>
            </a:schemeClr>
          </a:solidFill>
          <a:ln w="152400">
            <a:noFill/>
          </a:ln>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 and sand back</a:t>
            </a:r>
            <a:endParaRPr lang="ko-KR" altLang="en-US" dirty="0"/>
          </a:p>
        </p:txBody>
      </p:sp>
      <p:sp>
        <p:nvSpPr>
          <p:cNvPr id="3" name="그림 개체 틀 2">
            <a:extLst>
              <a:ext uri="{FF2B5EF4-FFF2-40B4-BE49-F238E27FC236}">
                <a16:creationId xmlns:a16="http://schemas.microsoft.com/office/drawing/2014/main" id="{7F9F99D2-20F2-49CE-B567-666279EF716F}"/>
              </a:ext>
            </a:extLst>
          </p:cNvPr>
          <p:cNvSpPr>
            <a:spLocks noGrp="1"/>
          </p:cNvSpPr>
          <p:nvPr>
            <p:ph type="pic" sz="quarter" idx="11" hasCustomPrompt="1"/>
          </p:nvPr>
        </p:nvSpPr>
        <p:spPr>
          <a:xfrm>
            <a:off x="2728913" y="426885"/>
            <a:ext cx="2057400" cy="2057400"/>
          </a:xfrm>
          <a:prstGeom prst="rect">
            <a:avLst/>
          </a:prstGeom>
          <a:solidFill>
            <a:schemeClr val="bg1">
              <a:lumMod val="95000"/>
            </a:schemeClr>
          </a:solidFill>
          <a:ln w="152400">
            <a:noFill/>
          </a:ln>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 and sand back</a:t>
            </a:r>
            <a:endParaRPr lang="ko-KR" altLang="en-US" dirty="0"/>
          </a:p>
        </p:txBody>
      </p:sp>
      <p:sp>
        <p:nvSpPr>
          <p:cNvPr id="4" name="그림 개체 틀 2">
            <a:extLst>
              <a:ext uri="{FF2B5EF4-FFF2-40B4-BE49-F238E27FC236}">
                <a16:creationId xmlns:a16="http://schemas.microsoft.com/office/drawing/2014/main" id="{C403183F-D592-443E-A44C-8CAFD2A32BEF}"/>
              </a:ext>
            </a:extLst>
          </p:cNvPr>
          <p:cNvSpPr>
            <a:spLocks noGrp="1"/>
          </p:cNvSpPr>
          <p:nvPr>
            <p:ph type="pic" sz="quarter" idx="12" hasCustomPrompt="1"/>
          </p:nvPr>
        </p:nvSpPr>
        <p:spPr>
          <a:xfrm>
            <a:off x="492919" y="2657475"/>
            <a:ext cx="2057400" cy="2057400"/>
          </a:xfrm>
          <a:prstGeom prst="rect">
            <a:avLst/>
          </a:prstGeom>
          <a:solidFill>
            <a:schemeClr val="bg1">
              <a:lumMod val="95000"/>
            </a:schemeClr>
          </a:solidFill>
          <a:ln w="152400">
            <a:noFill/>
          </a:ln>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 and sand back</a:t>
            </a:r>
            <a:endParaRPr lang="ko-KR" altLang="en-US" dirty="0"/>
          </a:p>
        </p:txBody>
      </p:sp>
    </p:spTree>
    <p:extLst>
      <p:ext uri="{BB962C8B-B14F-4D97-AF65-F5344CB8AC3E}">
        <p14:creationId xmlns:p14="http://schemas.microsoft.com/office/powerpoint/2010/main" val="19302217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7992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grpSp>
        <p:nvGrpSpPr>
          <p:cNvPr id="2" name="Graphic 14">
            <a:extLst>
              <a:ext uri="{FF2B5EF4-FFF2-40B4-BE49-F238E27FC236}">
                <a16:creationId xmlns:a16="http://schemas.microsoft.com/office/drawing/2014/main" id="{14AEF368-EB11-4BFA-B36D-868509E93EA1}"/>
              </a:ext>
            </a:extLst>
          </p:cNvPr>
          <p:cNvGrpSpPr/>
          <p:nvPr userDrawn="1"/>
        </p:nvGrpSpPr>
        <p:grpSpPr>
          <a:xfrm>
            <a:off x="540057" y="1152133"/>
            <a:ext cx="3024948" cy="2379173"/>
            <a:chOff x="2444748" y="555045"/>
            <a:chExt cx="7282048" cy="5727454"/>
          </a:xfrm>
        </p:grpSpPr>
        <p:sp>
          <p:nvSpPr>
            <p:cNvPr id="3" name="Freeform: Shape 2">
              <a:extLst>
                <a:ext uri="{FF2B5EF4-FFF2-40B4-BE49-F238E27FC236}">
                  <a16:creationId xmlns:a16="http://schemas.microsoft.com/office/drawing/2014/main" id="{795F3A69-6335-49B7-AE58-11F5E62C00AD}"/>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sz="1050"/>
            </a:p>
          </p:txBody>
        </p:sp>
        <p:sp>
          <p:nvSpPr>
            <p:cNvPr id="4" name="Freeform: Shape 3">
              <a:extLst>
                <a:ext uri="{FF2B5EF4-FFF2-40B4-BE49-F238E27FC236}">
                  <a16:creationId xmlns:a16="http://schemas.microsoft.com/office/drawing/2014/main" id="{57E7E67B-99C8-473A-AA19-DCA1A7809AAA}"/>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sz="1050" dirty="0"/>
            </a:p>
          </p:txBody>
        </p:sp>
        <p:sp>
          <p:nvSpPr>
            <p:cNvPr id="5" name="Freeform: Shape 4">
              <a:extLst>
                <a:ext uri="{FF2B5EF4-FFF2-40B4-BE49-F238E27FC236}">
                  <a16:creationId xmlns:a16="http://schemas.microsoft.com/office/drawing/2014/main" id="{13C255D5-494B-41AB-87CE-D124AE613622}"/>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sz="1050"/>
            </a:p>
          </p:txBody>
        </p:sp>
        <p:sp>
          <p:nvSpPr>
            <p:cNvPr id="6" name="Freeform: Shape 5">
              <a:extLst>
                <a:ext uri="{FF2B5EF4-FFF2-40B4-BE49-F238E27FC236}">
                  <a16:creationId xmlns:a16="http://schemas.microsoft.com/office/drawing/2014/main" id="{252B773D-580D-4A55-B97E-4E7522B79BCE}"/>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sz="1050" dirty="0"/>
            </a:p>
          </p:txBody>
        </p:sp>
        <p:sp>
          <p:nvSpPr>
            <p:cNvPr id="7" name="Freeform: Shape 6">
              <a:extLst>
                <a:ext uri="{FF2B5EF4-FFF2-40B4-BE49-F238E27FC236}">
                  <a16:creationId xmlns:a16="http://schemas.microsoft.com/office/drawing/2014/main" id="{C440F587-8D6E-4353-A567-055F0E52588B}"/>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sz="1050" dirty="0"/>
            </a:p>
          </p:txBody>
        </p:sp>
        <p:sp>
          <p:nvSpPr>
            <p:cNvPr id="8" name="Freeform: Shape 7">
              <a:extLst>
                <a:ext uri="{FF2B5EF4-FFF2-40B4-BE49-F238E27FC236}">
                  <a16:creationId xmlns:a16="http://schemas.microsoft.com/office/drawing/2014/main" id="{A1304754-2EC2-42E5-BEBB-27F8204D3731}"/>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sz="1050"/>
            </a:p>
          </p:txBody>
        </p:sp>
        <p:sp>
          <p:nvSpPr>
            <p:cNvPr id="9" name="Freeform: Shape 8">
              <a:extLst>
                <a:ext uri="{FF2B5EF4-FFF2-40B4-BE49-F238E27FC236}">
                  <a16:creationId xmlns:a16="http://schemas.microsoft.com/office/drawing/2014/main" id="{1AC6E0EA-28F9-4E75-BB94-DE9136C7A655}"/>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sz="1050"/>
            </a:p>
          </p:txBody>
        </p:sp>
        <p:sp>
          <p:nvSpPr>
            <p:cNvPr id="10" name="Freeform: Shape 9">
              <a:extLst>
                <a:ext uri="{FF2B5EF4-FFF2-40B4-BE49-F238E27FC236}">
                  <a16:creationId xmlns:a16="http://schemas.microsoft.com/office/drawing/2014/main" id="{4D5440B8-9DD5-4059-B4BB-FCB416359FEF}"/>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sz="1050" dirty="0"/>
            </a:p>
          </p:txBody>
        </p:sp>
      </p:grpSp>
      <p:grpSp>
        <p:nvGrpSpPr>
          <p:cNvPr id="11" name="Graphic 14">
            <a:extLst>
              <a:ext uri="{FF2B5EF4-FFF2-40B4-BE49-F238E27FC236}">
                <a16:creationId xmlns:a16="http://schemas.microsoft.com/office/drawing/2014/main" id="{71B408FB-6B77-44DB-A084-E07E1B1F649E}"/>
              </a:ext>
            </a:extLst>
          </p:cNvPr>
          <p:cNvGrpSpPr/>
          <p:nvPr userDrawn="1"/>
        </p:nvGrpSpPr>
        <p:grpSpPr>
          <a:xfrm>
            <a:off x="5675879" y="2233085"/>
            <a:ext cx="3024948" cy="2379173"/>
            <a:chOff x="2444748" y="555045"/>
            <a:chExt cx="7282048" cy="5727454"/>
          </a:xfrm>
        </p:grpSpPr>
        <p:sp>
          <p:nvSpPr>
            <p:cNvPr id="12" name="Freeform: Shape 11">
              <a:extLst>
                <a:ext uri="{FF2B5EF4-FFF2-40B4-BE49-F238E27FC236}">
                  <a16:creationId xmlns:a16="http://schemas.microsoft.com/office/drawing/2014/main" id="{9F5FF907-2BA5-4750-AF49-6675D80B93EA}"/>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sz="1050"/>
            </a:p>
          </p:txBody>
        </p:sp>
        <p:sp>
          <p:nvSpPr>
            <p:cNvPr id="13" name="Freeform: Shape 12">
              <a:extLst>
                <a:ext uri="{FF2B5EF4-FFF2-40B4-BE49-F238E27FC236}">
                  <a16:creationId xmlns:a16="http://schemas.microsoft.com/office/drawing/2014/main" id="{D7200168-CEB7-4559-9D17-6972BEF60B4D}"/>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sz="1050" dirty="0"/>
            </a:p>
          </p:txBody>
        </p:sp>
        <p:sp>
          <p:nvSpPr>
            <p:cNvPr id="14" name="Freeform: Shape 13">
              <a:extLst>
                <a:ext uri="{FF2B5EF4-FFF2-40B4-BE49-F238E27FC236}">
                  <a16:creationId xmlns:a16="http://schemas.microsoft.com/office/drawing/2014/main" id="{7B7EFF45-8C51-4430-921E-41637D6DAFBD}"/>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sz="1050"/>
            </a:p>
          </p:txBody>
        </p:sp>
        <p:sp>
          <p:nvSpPr>
            <p:cNvPr id="15" name="Freeform: Shape 14">
              <a:extLst>
                <a:ext uri="{FF2B5EF4-FFF2-40B4-BE49-F238E27FC236}">
                  <a16:creationId xmlns:a16="http://schemas.microsoft.com/office/drawing/2014/main" id="{BC9C9FE9-B415-4DE8-90DF-AB8935B21F05}"/>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sz="1050" dirty="0"/>
            </a:p>
          </p:txBody>
        </p:sp>
        <p:sp>
          <p:nvSpPr>
            <p:cNvPr id="16" name="Freeform: Shape 15">
              <a:extLst>
                <a:ext uri="{FF2B5EF4-FFF2-40B4-BE49-F238E27FC236}">
                  <a16:creationId xmlns:a16="http://schemas.microsoft.com/office/drawing/2014/main" id="{6470AD8C-211C-4269-A904-EAFF93D0D894}"/>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sz="1050" dirty="0"/>
            </a:p>
          </p:txBody>
        </p:sp>
        <p:sp>
          <p:nvSpPr>
            <p:cNvPr id="17" name="Freeform: Shape 16">
              <a:extLst>
                <a:ext uri="{FF2B5EF4-FFF2-40B4-BE49-F238E27FC236}">
                  <a16:creationId xmlns:a16="http://schemas.microsoft.com/office/drawing/2014/main" id="{622A065D-4AF7-49AD-8DB2-D7A9C187ACAA}"/>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sz="1050"/>
            </a:p>
          </p:txBody>
        </p:sp>
        <p:sp>
          <p:nvSpPr>
            <p:cNvPr id="18" name="Freeform: Shape 17">
              <a:extLst>
                <a:ext uri="{FF2B5EF4-FFF2-40B4-BE49-F238E27FC236}">
                  <a16:creationId xmlns:a16="http://schemas.microsoft.com/office/drawing/2014/main" id="{A5088B06-A28C-4D99-8F55-4F1F8A6CA5D4}"/>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sz="1050"/>
            </a:p>
          </p:txBody>
        </p:sp>
        <p:sp>
          <p:nvSpPr>
            <p:cNvPr id="19" name="Freeform: Shape 18">
              <a:extLst>
                <a:ext uri="{FF2B5EF4-FFF2-40B4-BE49-F238E27FC236}">
                  <a16:creationId xmlns:a16="http://schemas.microsoft.com/office/drawing/2014/main" id="{AE301547-03B0-4628-9235-74B7C6B6D969}"/>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sz="1050" dirty="0"/>
            </a:p>
          </p:txBody>
        </p:sp>
      </p:grpSp>
      <p:sp>
        <p:nvSpPr>
          <p:cNvPr id="20" name="그림 개체 틀 2">
            <a:extLst>
              <a:ext uri="{FF2B5EF4-FFF2-40B4-BE49-F238E27FC236}">
                <a16:creationId xmlns:a16="http://schemas.microsoft.com/office/drawing/2014/main" id="{950B1937-B676-468D-9F90-95693E27F078}"/>
              </a:ext>
            </a:extLst>
          </p:cNvPr>
          <p:cNvSpPr>
            <a:spLocks noGrp="1"/>
          </p:cNvSpPr>
          <p:nvPr>
            <p:ph type="pic" sz="quarter" idx="42" hasCustomPrompt="1"/>
          </p:nvPr>
        </p:nvSpPr>
        <p:spPr>
          <a:xfrm>
            <a:off x="633572" y="1259051"/>
            <a:ext cx="2859738" cy="1616820"/>
          </a:xfrm>
          <a:prstGeom prst="rect">
            <a:avLst/>
          </a:prstGeom>
          <a:solidFill>
            <a:schemeClr val="bg1">
              <a:lumMod val="95000"/>
            </a:schemeClr>
          </a:solidFill>
        </p:spPr>
        <p:txBody>
          <a:bodyPr tIns="540000" anchor="ctr"/>
          <a:lstStyle>
            <a:lvl1pPr marL="0" indent="0" algn="ctr">
              <a:buNone/>
              <a:defRPr sz="900">
                <a:latin typeface="+mn-lt"/>
                <a:cs typeface="Arial" pitchFamily="34" charset="0"/>
              </a:defRPr>
            </a:lvl1pPr>
          </a:lstStyle>
          <a:p>
            <a:r>
              <a:rPr lang="en-US" altLang="ko-KR" dirty="0"/>
              <a:t>Insert Your Image</a:t>
            </a:r>
            <a:endParaRPr lang="ko-KR" altLang="en-US" dirty="0"/>
          </a:p>
        </p:txBody>
      </p:sp>
      <p:sp>
        <p:nvSpPr>
          <p:cNvPr id="21" name="그림 개체 틀 2">
            <a:extLst>
              <a:ext uri="{FF2B5EF4-FFF2-40B4-BE49-F238E27FC236}">
                <a16:creationId xmlns:a16="http://schemas.microsoft.com/office/drawing/2014/main" id="{199ECFD9-5C29-4A47-943F-E7F2F9ADAA8B}"/>
              </a:ext>
            </a:extLst>
          </p:cNvPr>
          <p:cNvSpPr>
            <a:spLocks noGrp="1"/>
          </p:cNvSpPr>
          <p:nvPr>
            <p:ph type="pic" sz="quarter" idx="43" hasCustomPrompt="1"/>
          </p:nvPr>
        </p:nvSpPr>
        <p:spPr>
          <a:xfrm>
            <a:off x="5751741" y="2340003"/>
            <a:ext cx="2859738" cy="1616820"/>
          </a:xfrm>
          <a:prstGeom prst="rect">
            <a:avLst/>
          </a:prstGeom>
          <a:solidFill>
            <a:schemeClr val="bg1">
              <a:lumMod val="95000"/>
            </a:schemeClr>
          </a:solidFill>
        </p:spPr>
        <p:txBody>
          <a:bodyPr tIns="540000" anchor="ctr"/>
          <a:lstStyle>
            <a:lvl1pPr marL="0" indent="0" algn="ctr">
              <a:buNone/>
              <a:defRPr sz="900">
                <a:latin typeface="+mn-lt"/>
                <a:cs typeface="Arial" pitchFamily="34" charset="0"/>
              </a:defRPr>
            </a:lvl1pPr>
          </a:lstStyle>
          <a:p>
            <a:r>
              <a:rPr lang="en-US" altLang="ko-KR" dirty="0"/>
              <a:t>Insert Your Image</a:t>
            </a:r>
            <a:endParaRPr lang="ko-KR" altLang="en-US" dirty="0"/>
          </a:p>
        </p:txBody>
      </p:sp>
      <p:sp>
        <p:nvSpPr>
          <p:cNvPr id="22" name="Text Placeholder 9">
            <a:extLst>
              <a:ext uri="{FF2B5EF4-FFF2-40B4-BE49-F238E27FC236}">
                <a16:creationId xmlns:a16="http://schemas.microsoft.com/office/drawing/2014/main" id="{361B070E-4A5E-4273-B131-A2C956551CFC}"/>
              </a:ext>
            </a:extLst>
          </p:cNvPr>
          <p:cNvSpPr>
            <a:spLocks noGrp="1"/>
          </p:cNvSpPr>
          <p:nvPr>
            <p:ph type="body" sz="quarter" idx="10" hasCustomPrompt="1"/>
          </p:nvPr>
        </p:nvSpPr>
        <p:spPr>
          <a:xfrm>
            <a:off x="242647" y="254632"/>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0876942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60884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981A35D0-5305-47E8-9EBD-64FE83DE48BC}"/>
              </a:ext>
            </a:extLst>
          </p:cNvPr>
          <p:cNvSpPr>
            <a:spLocks noGrp="1"/>
          </p:cNvSpPr>
          <p:nvPr>
            <p:ph type="pic" sz="quarter" idx="14" hasCustomPrompt="1"/>
          </p:nvPr>
        </p:nvSpPr>
        <p:spPr>
          <a:xfrm>
            <a:off x="359229" y="0"/>
            <a:ext cx="3847011" cy="5143500"/>
          </a:xfrm>
          <a:prstGeom prst="rect">
            <a:avLst/>
          </a:prstGeom>
          <a:solidFill>
            <a:schemeClr val="bg1">
              <a:lumMod val="95000"/>
            </a:schemeClr>
          </a:solidFill>
          <a:ln w="19050">
            <a:noFill/>
          </a:ln>
        </p:spPr>
        <p:txBody>
          <a:bodyPr anchor="ctr"/>
          <a:lstStyle>
            <a:lvl1pPr marL="0" indent="0" algn="ctr">
              <a:lnSpc>
                <a:spcPct val="100000"/>
              </a:lnSpc>
              <a:buNone/>
              <a:defRPr sz="135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2450891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32426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grpSp>
        <p:nvGrpSpPr>
          <p:cNvPr id="2" name="그룹 1">
            <a:extLst>
              <a:ext uri="{FF2B5EF4-FFF2-40B4-BE49-F238E27FC236}">
                <a16:creationId xmlns:a16="http://schemas.microsoft.com/office/drawing/2014/main" id="{9056CD19-1A7B-4C41-8020-0283FAD3E4B4}"/>
              </a:ext>
            </a:extLst>
          </p:cNvPr>
          <p:cNvGrpSpPr/>
          <p:nvPr userDrawn="1"/>
        </p:nvGrpSpPr>
        <p:grpSpPr>
          <a:xfrm>
            <a:off x="3939317" y="446304"/>
            <a:ext cx="4779534" cy="4366501"/>
            <a:chOff x="7192629" y="1828167"/>
            <a:chExt cx="3658514" cy="3342357"/>
          </a:xfrm>
          <a:solidFill>
            <a:schemeClr val="accent1">
              <a:alpha val="40000"/>
            </a:schemeClr>
          </a:solidFill>
        </p:grpSpPr>
        <p:sp>
          <p:nvSpPr>
            <p:cNvPr id="3" name="Freeform 16">
              <a:extLst>
                <a:ext uri="{FF2B5EF4-FFF2-40B4-BE49-F238E27FC236}">
                  <a16:creationId xmlns:a16="http://schemas.microsoft.com/office/drawing/2014/main" id="{32A90AA5-0E0C-48DD-A776-257B5CFEE1B4}"/>
                </a:ext>
              </a:extLst>
            </p:cNvPr>
            <p:cNvSpPr/>
            <p:nvPr userDrawn="1"/>
          </p:nvSpPr>
          <p:spPr>
            <a:xfrm rot="14821187">
              <a:off x="7343358" y="1881591"/>
              <a:ext cx="3138204" cy="3439661"/>
            </a:xfrm>
            <a:custGeom>
              <a:avLst/>
              <a:gdLst>
                <a:gd name="connsiteX0" fmla="*/ 255022 w 1226229"/>
                <a:gd name="connsiteY0" fmla="*/ 3188 h 1344022"/>
                <a:gd name="connsiteX1" fmla="*/ 36909 w 1226229"/>
                <a:gd name="connsiteY1" fmla="*/ 959533 h 1344022"/>
                <a:gd name="connsiteX2" fmla="*/ 875808 w 1226229"/>
                <a:gd name="connsiteY2" fmla="*/ 1337038 h 1344022"/>
                <a:gd name="connsiteX3" fmla="*/ 1202978 w 1226229"/>
                <a:gd name="connsiteY3" fmla="*/ 674307 h 1344022"/>
                <a:gd name="connsiteX4" fmla="*/ 255022 w 1226229"/>
                <a:gd name="connsiteY4" fmla="*/ 3188 h 1344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229" h="1344022">
                  <a:moveTo>
                    <a:pt x="255022" y="3188"/>
                  </a:moveTo>
                  <a:cubicBezTo>
                    <a:pt x="60677" y="50726"/>
                    <a:pt x="-66555" y="737225"/>
                    <a:pt x="36909" y="959533"/>
                  </a:cubicBezTo>
                  <a:cubicBezTo>
                    <a:pt x="140373" y="1181841"/>
                    <a:pt x="681463" y="1384576"/>
                    <a:pt x="875808" y="1337038"/>
                  </a:cubicBezTo>
                  <a:cubicBezTo>
                    <a:pt x="1070153" y="1289500"/>
                    <a:pt x="1300850" y="896615"/>
                    <a:pt x="1202978" y="674307"/>
                  </a:cubicBezTo>
                  <a:cubicBezTo>
                    <a:pt x="1105106" y="451999"/>
                    <a:pt x="449367" y="-44350"/>
                    <a:pt x="255022" y="31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50" dirty="0"/>
            </a:p>
          </p:txBody>
        </p:sp>
        <p:sp>
          <p:nvSpPr>
            <p:cNvPr id="4" name="Freeform 17">
              <a:extLst>
                <a:ext uri="{FF2B5EF4-FFF2-40B4-BE49-F238E27FC236}">
                  <a16:creationId xmlns:a16="http://schemas.microsoft.com/office/drawing/2014/main" id="{9908B522-2C73-41DC-BB38-BB4395A89E6B}"/>
                </a:ext>
              </a:extLst>
            </p:cNvPr>
            <p:cNvSpPr/>
            <p:nvPr userDrawn="1"/>
          </p:nvSpPr>
          <p:spPr>
            <a:xfrm rot="11086192">
              <a:off x="7805038" y="2070693"/>
              <a:ext cx="3046105" cy="2942250"/>
            </a:xfrm>
            <a:custGeom>
              <a:avLst/>
              <a:gdLst>
                <a:gd name="connsiteX0" fmla="*/ 51347 w 1697323"/>
                <a:gd name="connsiteY0" fmla="*/ 164668 h 1639454"/>
                <a:gd name="connsiteX1" fmla="*/ 613409 w 1697323"/>
                <a:gd name="connsiteY1" fmla="*/ 5277 h 1639454"/>
                <a:gd name="connsiteX2" fmla="*/ 1410364 w 1697323"/>
                <a:gd name="connsiteY2" fmla="*/ 324059 h 1639454"/>
                <a:gd name="connsiteX3" fmla="*/ 1628477 w 1697323"/>
                <a:gd name="connsiteY3" fmla="*/ 1313960 h 1639454"/>
                <a:gd name="connsiteX4" fmla="*/ 286239 w 1697323"/>
                <a:gd name="connsiteY4" fmla="*/ 1607574 h 1639454"/>
                <a:gd name="connsiteX5" fmla="*/ 51347 w 1697323"/>
                <a:gd name="connsiteY5" fmla="*/ 659618 h 1639454"/>
                <a:gd name="connsiteX6" fmla="*/ 51347 w 1697323"/>
                <a:gd name="connsiteY6" fmla="*/ 164668 h 1639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7323" h="1639454">
                  <a:moveTo>
                    <a:pt x="51347" y="164668"/>
                  </a:moveTo>
                  <a:cubicBezTo>
                    <a:pt x="145024" y="55611"/>
                    <a:pt x="386906" y="-21288"/>
                    <a:pt x="613409" y="5277"/>
                  </a:cubicBezTo>
                  <a:cubicBezTo>
                    <a:pt x="839912" y="31842"/>
                    <a:pt x="1241186" y="105945"/>
                    <a:pt x="1410364" y="324059"/>
                  </a:cubicBezTo>
                  <a:cubicBezTo>
                    <a:pt x="1579542" y="542173"/>
                    <a:pt x="1815831" y="1100041"/>
                    <a:pt x="1628477" y="1313960"/>
                  </a:cubicBezTo>
                  <a:cubicBezTo>
                    <a:pt x="1441123" y="1527879"/>
                    <a:pt x="549094" y="1716631"/>
                    <a:pt x="286239" y="1607574"/>
                  </a:cubicBezTo>
                  <a:cubicBezTo>
                    <a:pt x="23384" y="1498517"/>
                    <a:pt x="89098" y="898704"/>
                    <a:pt x="51347" y="659618"/>
                  </a:cubicBezTo>
                  <a:cubicBezTo>
                    <a:pt x="13596" y="420532"/>
                    <a:pt x="-42330" y="273725"/>
                    <a:pt x="51347" y="1646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50"/>
            </a:p>
          </p:txBody>
        </p:sp>
        <p:sp>
          <p:nvSpPr>
            <p:cNvPr id="5" name="Freeform 18">
              <a:extLst>
                <a:ext uri="{FF2B5EF4-FFF2-40B4-BE49-F238E27FC236}">
                  <a16:creationId xmlns:a16="http://schemas.microsoft.com/office/drawing/2014/main" id="{739F3F86-3DB9-4F69-9BC7-186C7489685E}"/>
                </a:ext>
              </a:extLst>
            </p:cNvPr>
            <p:cNvSpPr/>
            <p:nvPr userDrawn="1"/>
          </p:nvSpPr>
          <p:spPr>
            <a:xfrm rot="1044868">
              <a:off x="7316937" y="1828167"/>
              <a:ext cx="3191046" cy="3082250"/>
            </a:xfrm>
            <a:custGeom>
              <a:avLst/>
              <a:gdLst>
                <a:gd name="connsiteX0" fmla="*/ 51347 w 1697323"/>
                <a:gd name="connsiteY0" fmla="*/ 164668 h 1639454"/>
                <a:gd name="connsiteX1" fmla="*/ 613409 w 1697323"/>
                <a:gd name="connsiteY1" fmla="*/ 5277 h 1639454"/>
                <a:gd name="connsiteX2" fmla="*/ 1410364 w 1697323"/>
                <a:gd name="connsiteY2" fmla="*/ 324059 h 1639454"/>
                <a:gd name="connsiteX3" fmla="*/ 1628477 w 1697323"/>
                <a:gd name="connsiteY3" fmla="*/ 1313960 h 1639454"/>
                <a:gd name="connsiteX4" fmla="*/ 286239 w 1697323"/>
                <a:gd name="connsiteY4" fmla="*/ 1607574 h 1639454"/>
                <a:gd name="connsiteX5" fmla="*/ 51347 w 1697323"/>
                <a:gd name="connsiteY5" fmla="*/ 659618 h 1639454"/>
                <a:gd name="connsiteX6" fmla="*/ 51347 w 1697323"/>
                <a:gd name="connsiteY6" fmla="*/ 164668 h 1639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7323" h="1639454">
                  <a:moveTo>
                    <a:pt x="51347" y="164668"/>
                  </a:moveTo>
                  <a:cubicBezTo>
                    <a:pt x="145024" y="55611"/>
                    <a:pt x="386906" y="-21288"/>
                    <a:pt x="613409" y="5277"/>
                  </a:cubicBezTo>
                  <a:cubicBezTo>
                    <a:pt x="839912" y="31842"/>
                    <a:pt x="1241186" y="105945"/>
                    <a:pt x="1410364" y="324059"/>
                  </a:cubicBezTo>
                  <a:cubicBezTo>
                    <a:pt x="1579542" y="542173"/>
                    <a:pt x="1815831" y="1100041"/>
                    <a:pt x="1628477" y="1313960"/>
                  </a:cubicBezTo>
                  <a:cubicBezTo>
                    <a:pt x="1441123" y="1527879"/>
                    <a:pt x="549094" y="1716631"/>
                    <a:pt x="286239" y="1607574"/>
                  </a:cubicBezTo>
                  <a:cubicBezTo>
                    <a:pt x="23384" y="1498517"/>
                    <a:pt x="89098" y="898704"/>
                    <a:pt x="51347" y="659618"/>
                  </a:cubicBezTo>
                  <a:cubicBezTo>
                    <a:pt x="13596" y="420532"/>
                    <a:pt x="-42330" y="273725"/>
                    <a:pt x="51347" y="1646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50"/>
            </a:p>
          </p:txBody>
        </p:sp>
      </p:grpSp>
      <p:sp>
        <p:nvSpPr>
          <p:cNvPr id="6" name="Picture Placeholder 9">
            <a:extLst>
              <a:ext uri="{FF2B5EF4-FFF2-40B4-BE49-F238E27FC236}">
                <a16:creationId xmlns:a16="http://schemas.microsoft.com/office/drawing/2014/main" id="{3299B000-2016-4DB8-865D-D1266763969D}"/>
              </a:ext>
            </a:extLst>
          </p:cNvPr>
          <p:cNvSpPr>
            <a:spLocks noGrp="1"/>
          </p:cNvSpPr>
          <p:nvPr>
            <p:ph type="pic" sz="quarter" idx="14" hasCustomPrompt="1"/>
          </p:nvPr>
        </p:nvSpPr>
        <p:spPr>
          <a:xfrm rot="245957">
            <a:off x="4124252" y="649851"/>
            <a:ext cx="3979476" cy="3843798"/>
          </a:xfrm>
          <a:custGeom>
            <a:avLst/>
            <a:gdLst>
              <a:gd name="connsiteX0" fmla="*/ 3768999 w 5305968"/>
              <a:gd name="connsiteY0" fmla="*/ 464 h 5125064"/>
              <a:gd name="connsiteX1" fmla="*/ 4411163 w 5305968"/>
              <a:gd name="connsiteY1" fmla="*/ 99662 h 5125064"/>
              <a:gd name="connsiteX2" fmla="*/ 5145453 w 5305968"/>
              <a:gd name="connsiteY2" fmla="*/ 3063046 h 5125064"/>
              <a:gd name="connsiteX3" fmla="*/ 5145453 w 5305968"/>
              <a:gd name="connsiteY3" fmla="*/ 4610298 h 5125064"/>
              <a:gd name="connsiteX4" fmla="*/ 3388403 w 5305968"/>
              <a:gd name="connsiteY4" fmla="*/ 5108567 h 5125064"/>
              <a:gd name="connsiteX5" fmla="*/ 897060 w 5305968"/>
              <a:gd name="connsiteY5" fmla="*/ 4112030 h 5125064"/>
              <a:gd name="connsiteX6" fmla="*/ 215221 w 5305968"/>
              <a:gd name="connsiteY6" fmla="*/ 1017522 h 5125064"/>
              <a:gd name="connsiteX7" fmla="*/ 3768999 w 5305968"/>
              <a:gd name="connsiteY7" fmla="*/ 464 h 512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5968" h="5125064">
                <a:moveTo>
                  <a:pt x="3768999" y="464"/>
                </a:moveTo>
                <a:cubicBezTo>
                  <a:pt x="4033876" y="4546"/>
                  <a:pt x="4257093" y="35739"/>
                  <a:pt x="4411163" y="99662"/>
                </a:cubicBezTo>
                <a:cubicBezTo>
                  <a:pt x="5232868" y="440582"/>
                  <a:pt x="5027441" y="2315644"/>
                  <a:pt x="5145453" y="3063046"/>
                </a:cubicBezTo>
                <a:cubicBezTo>
                  <a:pt x="5263466" y="3810447"/>
                  <a:pt x="5438295" y="4269378"/>
                  <a:pt x="5145453" y="4610298"/>
                </a:cubicBezTo>
                <a:cubicBezTo>
                  <a:pt x="4852612" y="4951219"/>
                  <a:pt x="4096470" y="5191611"/>
                  <a:pt x="3388403" y="5108567"/>
                </a:cubicBezTo>
                <a:cubicBezTo>
                  <a:pt x="2680337" y="5025523"/>
                  <a:pt x="1425923" y="4793871"/>
                  <a:pt x="897060" y="4112030"/>
                </a:cubicBezTo>
                <a:cubicBezTo>
                  <a:pt x="368196" y="3430188"/>
                  <a:pt x="-370462" y="1686249"/>
                  <a:pt x="215221" y="1017522"/>
                </a:cubicBezTo>
                <a:cubicBezTo>
                  <a:pt x="691089" y="474181"/>
                  <a:pt x="2621195" y="-17223"/>
                  <a:pt x="3768999" y="464"/>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9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618093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2">
  <p:cSld name="CUSTOM_27">
    <p:spTree>
      <p:nvGrpSpPr>
        <p:cNvPr id="1" name="Shape 143"/>
        <p:cNvGrpSpPr/>
        <p:nvPr/>
      </p:nvGrpSpPr>
      <p:grpSpPr>
        <a:xfrm>
          <a:off x="0" y="0"/>
          <a:ext cx="0" cy="0"/>
          <a:chOff x="0" y="0"/>
          <a:chExt cx="0" cy="0"/>
        </a:xfrm>
      </p:grpSpPr>
      <p:sp>
        <p:nvSpPr>
          <p:cNvPr id="144" name="Google Shape;144;p17"/>
          <p:cNvSpPr txBox="1">
            <a:spLocks noGrp="1"/>
          </p:cNvSpPr>
          <p:nvPr>
            <p:ph type="title"/>
          </p:nvPr>
        </p:nvSpPr>
        <p:spPr>
          <a:xfrm>
            <a:off x="4227250" y="2501200"/>
            <a:ext cx="4203600" cy="8418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45" name="Google Shape;145;p17"/>
          <p:cNvSpPr txBox="1">
            <a:spLocks noGrp="1"/>
          </p:cNvSpPr>
          <p:nvPr>
            <p:ph type="subTitle" idx="1"/>
          </p:nvPr>
        </p:nvSpPr>
        <p:spPr>
          <a:xfrm>
            <a:off x="4227250" y="3257276"/>
            <a:ext cx="4203600" cy="60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lvl1pPr>
            <a:lvl2pPr lvl="1" algn="r" rtl="0">
              <a:lnSpc>
                <a:spcPct val="100000"/>
              </a:lnSpc>
              <a:spcBef>
                <a:spcPts val="0"/>
              </a:spcBef>
              <a:spcAft>
                <a:spcPts val="0"/>
              </a:spcAft>
              <a:buSzPts val="2800"/>
              <a:buNone/>
              <a:defRPr sz="2800"/>
            </a:lvl2pPr>
            <a:lvl3pPr lvl="2" algn="r" rtl="0">
              <a:lnSpc>
                <a:spcPct val="100000"/>
              </a:lnSpc>
              <a:spcBef>
                <a:spcPts val="0"/>
              </a:spcBef>
              <a:spcAft>
                <a:spcPts val="0"/>
              </a:spcAft>
              <a:buSzPts val="2800"/>
              <a:buNone/>
              <a:defRPr sz="2800"/>
            </a:lvl3pPr>
            <a:lvl4pPr lvl="3" algn="r" rtl="0">
              <a:lnSpc>
                <a:spcPct val="100000"/>
              </a:lnSpc>
              <a:spcBef>
                <a:spcPts val="0"/>
              </a:spcBef>
              <a:spcAft>
                <a:spcPts val="0"/>
              </a:spcAft>
              <a:buSzPts val="2800"/>
              <a:buNone/>
              <a:defRPr sz="2800"/>
            </a:lvl4pPr>
            <a:lvl5pPr lvl="4" algn="r" rtl="0">
              <a:lnSpc>
                <a:spcPct val="100000"/>
              </a:lnSpc>
              <a:spcBef>
                <a:spcPts val="0"/>
              </a:spcBef>
              <a:spcAft>
                <a:spcPts val="0"/>
              </a:spcAft>
              <a:buSzPts val="2800"/>
              <a:buNone/>
              <a:defRPr sz="2800"/>
            </a:lvl5pPr>
            <a:lvl6pPr lvl="5" algn="r" rtl="0">
              <a:lnSpc>
                <a:spcPct val="100000"/>
              </a:lnSpc>
              <a:spcBef>
                <a:spcPts val="0"/>
              </a:spcBef>
              <a:spcAft>
                <a:spcPts val="0"/>
              </a:spcAft>
              <a:buSzPts val="2800"/>
              <a:buNone/>
              <a:defRPr sz="2800"/>
            </a:lvl6pPr>
            <a:lvl7pPr lvl="6" algn="r" rtl="0">
              <a:lnSpc>
                <a:spcPct val="100000"/>
              </a:lnSpc>
              <a:spcBef>
                <a:spcPts val="0"/>
              </a:spcBef>
              <a:spcAft>
                <a:spcPts val="0"/>
              </a:spcAft>
              <a:buSzPts val="2800"/>
              <a:buNone/>
              <a:defRPr sz="2800"/>
            </a:lvl7pPr>
            <a:lvl8pPr lvl="7" algn="r" rtl="0">
              <a:lnSpc>
                <a:spcPct val="100000"/>
              </a:lnSpc>
              <a:spcBef>
                <a:spcPts val="0"/>
              </a:spcBef>
              <a:spcAft>
                <a:spcPts val="0"/>
              </a:spcAft>
              <a:buSzPts val="2800"/>
              <a:buNone/>
              <a:defRPr sz="2800"/>
            </a:lvl8pPr>
            <a:lvl9pPr lvl="8" algn="r" rtl="0">
              <a:lnSpc>
                <a:spcPct val="100000"/>
              </a:lnSpc>
              <a:spcBef>
                <a:spcPts val="0"/>
              </a:spcBef>
              <a:spcAft>
                <a:spcPts val="0"/>
              </a:spcAft>
              <a:buSzPts val="2800"/>
              <a:buNone/>
              <a:defRPr sz="2800"/>
            </a:lvl9pPr>
          </a:lstStyle>
          <a:p>
            <a:endParaRPr/>
          </a:p>
        </p:txBody>
      </p:sp>
      <p:sp>
        <p:nvSpPr>
          <p:cNvPr id="146" name="Google Shape;146;p17"/>
          <p:cNvSpPr txBox="1">
            <a:spLocks noGrp="1"/>
          </p:cNvSpPr>
          <p:nvPr>
            <p:ph type="title" idx="2" hasCustomPrompt="1"/>
          </p:nvPr>
        </p:nvSpPr>
        <p:spPr>
          <a:xfrm>
            <a:off x="5159950" y="1138775"/>
            <a:ext cx="2338200" cy="1378500"/>
          </a:xfrm>
          <a:prstGeom prst="rect">
            <a:avLst/>
          </a:prstGeom>
        </p:spPr>
        <p:txBody>
          <a:bodyPr spcFirstLastPara="1" wrap="square" lIns="91425" tIns="91425" rIns="91425" bIns="91425" anchor="t" anchorCtr="0">
            <a:noAutofit/>
          </a:bodyPr>
          <a:lstStyle>
            <a:lvl1pPr lvl="0" rtl="0">
              <a:spcBef>
                <a:spcPts val="0"/>
              </a:spcBef>
              <a:spcAft>
                <a:spcPts val="0"/>
              </a:spcAft>
              <a:buSzPts val="12000"/>
              <a:buNone/>
              <a:defRPr sz="9600"/>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pic>
        <p:nvPicPr>
          <p:cNvPr id="147" name="Google Shape;147;p17"/>
          <p:cNvPicPr preferRelativeResize="0"/>
          <p:nvPr/>
        </p:nvPicPr>
        <p:blipFill rotWithShape="1">
          <a:blip r:embed="rId2">
            <a:alphaModFix/>
          </a:blip>
          <a:srcRect/>
          <a:stretch/>
        </p:blipFill>
        <p:spPr>
          <a:xfrm rot="-10134819" flipH="1">
            <a:off x="3700" y="1321765"/>
            <a:ext cx="1924050" cy="4667250"/>
          </a:xfrm>
          <a:prstGeom prst="rect">
            <a:avLst/>
          </a:prstGeom>
          <a:noFill/>
          <a:ln>
            <a:noFill/>
          </a:ln>
        </p:spPr>
      </p:pic>
      <p:pic>
        <p:nvPicPr>
          <p:cNvPr id="148" name="Google Shape;148;p17"/>
          <p:cNvPicPr preferRelativeResize="0"/>
          <p:nvPr/>
        </p:nvPicPr>
        <p:blipFill rotWithShape="1">
          <a:blip r:embed="rId3">
            <a:alphaModFix/>
          </a:blip>
          <a:srcRect/>
          <a:stretch/>
        </p:blipFill>
        <p:spPr>
          <a:xfrm rot="-9160750" flipH="1">
            <a:off x="563096" y="-461936"/>
            <a:ext cx="2002458" cy="4559255"/>
          </a:xfrm>
          <a:prstGeom prst="rect">
            <a:avLst/>
          </a:prstGeom>
          <a:noFill/>
          <a:ln>
            <a:noFill/>
          </a:ln>
        </p:spPr>
      </p:pic>
      <p:pic>
        <p:nvPicPr>
          <p:cNvPr id="149" name="Google Shape;149;p17"/>
          <p:cNvPicPr preferRelativeResize="0"/>
          <p:nvPr/>
        </p:nvPicPr>
        <p:blipFill>
          <a:blip r:embed="rId4">
            <a:alphaModFix/>
          </a:blip>
          <a:stretch>
            <a:fillRect/>
          </a:stretch>
        </p:blipFill>
        <p:spPr>
          <a:xfrm rot="-5400000" flipH="1">
            <a:off x="1727850" y="4127990"/>
            <a:ext cx="1840875" cy="1700025"/>
          </a:xfrm>
          <a:prstGeom prst="rect">
            <a:avLst/>
          </a:prstGeom>
          <a:noFill/>
          <a:ln>
            <a:noFill/>
          </a:ln>
        </p:spPr>
      </p:pic>
      <p:pic>
        <p:nvPicPr>
          <p:cNvPr id="150" name="Google Shape;150;p17"/>
          <p:cNvPicPr preferRelativeResize="0"/>
          <p:nvPr/>
        </p:nvPicPr>
        <p:blipFill rotWithShape="1">
          <a:blip r:embed="rId5">
            <a:alphaModFix/>
          </a:blip>
          <a:srcRect/>
          <a:stretch/>
        </p:blipFill>
        <p:spPr>
          <a:xfrm rot="10800000">
            <a:off x="2026875" y="3518965"/>
            <a:ext cx="1572000" cy="2036650"/>
          </a:xfrm>
          <a:prstGeom prst="rect">
            <a:avLst/>
          </a:prstGeom>
          <a:noFill/>
          <a:ln>
            <a:noFill/>
          </a:ln>
        </p:spPr>
      </p:pic>
      <p:pic>
        <p:nvPicPr>
          <p:cNvPr id="151" name="Google Shape;151;p17"/>
          <p:cNvPicPr preferRelativeResize="0"/>
          <p:nvPr/>
        </p:nvPicPr>
        <p:blipFill rotWithShape="1">
          <a:blip r:embed="rId6">
            <a:alphaModFix/>
          </a:blip>
          <a:srcRect/>
          <a:stretch/>
        </p:blipFill>
        <p:spPr>
          <a:xfrm rot="3288291" flipH="1">
            <a:off x="1241850" y="-341370"/>
            <a:ext cx="2504350" cy="1437030"/>
          </a:xfrm>
          <a:prstGeom prst="rect">
            <a:avLst/>
          </a:prstGeom>
          <a:noFill/>
          <a:ln>
            <a:noFill/>
          </a:ln>
        </p:spPr>
      </p:pic>
      <p:pic>
        <p:nvPicPr>
          <p:cNvPr id="152" name="Google Shape;152;p17"/>
          <p:cNvPicPr preferRelativeResize="0"/>
          <p:nvPr/>
        </p:nvPicPr>
        <p:blipFill rotWithShape="1">
          <a:blip r:embed="rId7">
            <a:alphaModFix/>
          </a:blip>
          <a:srcRect/>
          <a:stretch/>
        </p:blipFill>
        <p:spPr>
          <a:xfrm rot="6288164" flipH="1">
            <a:off x="2521265" y="1666511"/>
            <a:ext cx="1697478" cy="1643807"/>
          </a:xfrm>
          <a:prstGeom prst="rect">
            <a:avLst/>
          </a:prstGeom>
          <a:noFill/>
          <a:ln>
            <a:noFill/>
          </a:ln>
        </p:spPr>
      </p:pic>
      <p:pic>
        <p:nvPicPr>
          <p:cNvPr id="153" name="Google Shape;153;p17"/>
          <p:cNvPicPr preferRelativeResize="0"/>
          <p:nvPr/>
        </p:nvPicPr>
        <p:blipFill rotWithShape="1">
          <a:blip r:embed="rId3">
            <a:alphaModFix/>
          </a:blip>
          <a:srcRect/>
          <a:stretch/>
        </p:blipFill>
        <p:spPr>
          <a:xfrm rot="-9160750" flipH="1">
            <a:off x="1811646" y="1663114"/>
            <a:ext cx="2002458" cy="4559255"/>
          </a:xfrm>
          <a:prstGeom prst="rect">
            <a:avLst/>
          </a:prstGeom>
          <a:noFill/>
          <a:ln>
            <a:noFill/>
          </a:ln>
        </p:spPr>
      </p:pic>
      <p:pic>
        <p:nvPicPr>
          <p:cNvPr id="154" name="Google Shape;154;p17"/>
          <p:cNvPicPr preferRelativeResize="0"/>
          <p:nvPr/>
        </p:nvPicPr>
        <p:blipFill rotWithShape="1">
          <a:blip r:embed="rId5">
            <a:alphaModFix/>
          </a:blip>
          <a:srcRect/>
          <a:stretch/>
        </p:blipFill>
        <p:spPr>
          <a:xfrm rot="10800000">
            <a:off x="-694950" y="-222110"/>
            <a:ext cx="1572000" cy="2036650"/>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357912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47932080-0810-4B1D-908C-AF1EDCA12D4B}"/>
              </a:ext>
            </a:extLst>
          </p:cNvPr>
          <p:cNvSpPr>
            <a:spLocks noGrp="1"/>
          </p:cNvSpPr>
          <p:nvPr>
            <p:ph type="pic" idx="14" hasCustomPrompt="1"/>
          </p:nvPr>
        </p:nvSpPr>
        <p:spPr>
          <a:xfrm>
            <a:off x="5796137" y="0"/>
            <a:ext cx="3347864" cy="5143500"/>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And</a:t>
            </a:r>
            <a:r>
              <a:rPr lang="ko-KR" altLang="en-US" dirty="0"/>
              <a:t> </a:t>
            </a:r>
            <a:r>
              <a:rPr lang="en-US" altLang="ko-KR" dirty="0"/>
              <a:t>Send</a:t>
            </a:r>
            <a:r>
              <a:rPr lang="ko-KR" altLang="en-US" dirty="0"/>
              <a:t> </a:t>
            </a:r>
            <a:r>
              <a:rPr lang="en-US" altLang="ko-KR" dirty="0"/>
              <a:t>To</a:t>
            </a:r>
            <a:r>
              <a:rPr lang="ko-KR" altLang="en-US" dirty="0"/>
              <a:t> </a:t>
            </a:r>
            <a:r>
              <a:rPr lang="en-US" altLang="ko-KR" dirty="0"/>
              <a:t>Back</a:t>
            </a:r>
            <a:endParaRPr lang="ko-KR" altLang="en-US" dirty="0"/>
          </a:p>
        </p:txBody>
      </p:sp>
      <p:sp>
        <p:nvSpPr>
          <p:cNvPr id="3" name="Rectangle 1">
            <a:extLst>
              <a:ext uri="{FF2B5EF4-FFF2-40B4-BE49-F238E27FC236}">
                <a16:creationId xmlns:a16="http://schemas.microsoft.com/office/drawing/2014/main" id="{816EAC36-EAC8-428A-A088-246A73CDFFB5}"/>
              </a:ext>
            </a:extLst>
          </p:cNvPr>
          <p:cNvSpPr/>
          <p:nvPr userDrawn="1"/>
        </p:nvSpPr>
        <p:spPr>
          <a:xfrm>
            <a:off x="1" y="276573"/>
            <a:ext cx="5580112" cy="9990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4" name="Picture Placeholder 2">
            <a:extLst>
              <a:ext uri="{FF2B5EF4-FFF2-40B4-BE49-F238E27FC236}">
                <a16:creationId xmlns:a16="http://schemas.microsoft.com/office/drawing/2014/main" id="{E0CA9D98-43D2-483C-8B85-C6EAE758F585}"/>
              </a:ext>
            </a:extLst>
          </p:cNvPr>
          <p:cNvSpPr>
            <a:spLocks noGrp="1"/>
          </p:cNvSpPr>
          <p:nvPr>
            <p:ph type="pic" idx="15" hasCustomPrompt="1"/>
          </p:nvPr>
        </p:nvSpPr>
        <p:spPr>
          <a:xfrm>
            <a:off x="3769900" y="2474829"/>
            <a:ext cx="2906233" cy="1796486"/>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342985462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212983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99778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249362"/>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329587140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265508" y="848694"/>
            <a:ext cx="2670575" cy="405192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p>
        </p:txBody>
      </p:sp>
      <p:sp>
        <p:nvSpPr>
          <p:cNvPr id="4" name="Rounded Rectangle 3"/>
          <p:cNvSpPr/>
          <p:nvPr userDrawn="1"/>
        </p:nvSpPr>
        <p:spPr>
          <a:xfrm>
            <a:off x="398950" y="1010625"/>
            <a:ext cx="115401" cy="3761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bg1"/>
              </a:solidFill>
            </a:endParaRPr>
          </a:p>
        </p:txBody>
      </p:sp>
      <p:sp>
        <p:nvSpPr>
          <p:cNvPr id="5" name="Half Frame 4"/>
          <p:cNvSpPr/>
          <p:nvPr userDrawn="1"/>
        </p:nvSpPr>
        <p:spPr>
          <a:xfrm rot="5400000">
            <a:off x="2292883" y="957490"/>
            <a:ext cx="514387"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533778" y="1216369"/>
            <a:ext cx="1674186" cy="415498"/>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Resize without losing quality</a:t>
            </a:r>
            <a:endParaRPr lang="ko-KR" altLang="en-US" sz="105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533778" y="1584056"/>
            <a:ext cx="1674186" cy="577081"/>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Change Fill Color &amp;</a:t>
            </a:r>
          </a:p>
          <a:p>
            <a:r>
              <a:rPr lang="en-US" altLang="ko-KR" sz="1050" b="1" dirty="0">
                <a:solidFill>
                  <a:schemeClr val="bg1"/>
                </a:solidFill>
                <a:latin typeface="Arial" pitchFamily="34" charset="0"/>
                <a:cs typeface="Arial" pitchFamily="34" charset="0"/>
              </a:rPr>
              <a:t>Line Color</a:t>
            </a:r>
            <a:endParaRPr lang="ko-KR" altLang="en-US" sz="105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540922" y="4344787"/>
            <a:ext cx="1674000" cy="253916"/>
          </a:xfrm>
          <a:prstGeom prst="rect">
            <a:avLst/>
          </a:prstGeom>
          <a:noFill/>
        </p:spPr>
        <p:txBody>
          <a:bodyPr wrap="square" rtlCol="0" anchor="ctr">
            <a:spAutoFit/>
          </a:bodyPr>
          <a:lstStyle/>
          <a:p>
            <a:r>
              <a:rPr lang="en-US" altLang="ko-KR" sz="1050" dirty="0">
                <a:solidFill>
                  <a:schemeClr val="bg1"/>
                </a:solidFill>
                <a:latin typeface="Arial" pitchFamily="34" charset="0"/>
                <a:cs typeface="Arial" pitchFamily="34" charset="0"/>
              </a:rPr>
              <a:t>www.allppt.com</a:t>
            </a:r>
            <a:endParaRPr lang="ko-KR" altLang="en-US" sz="105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540922" y="3326202"/>
            <a:ext cx="2037972" cy="1061829"/>
          </a:xfrm>
          <a:prstGeom prst="rect">
            <a:avLst/>
          </a:prstGeom>
          <a:noFill/>
        </p:spPr>
        <p:txBody>
          <a:bodyPr wrap="square" rtlCol="0" anchor="ctr">
            <a:spAutoFit/>
          </a:bodyPr>
          <a:lstStyle/>
          <a:p>
            <a:r>
              <a:rPr lang="en-US" altLang="ko-KR" sz="2100" b="1" dirty="0">
                <a:solidFill>
                  <a:schemeClr val="bg1"/>
                </a:solidFill>
                <a:latin typeface="+mn-lt"/>
                <a:ea typeface="+mn-ea"/>
                <a:cs typeface="Arial" pitchFamily="34" charset="0"/>
              </a:rPr>
              <a:t>FREE </a:t>
            </a:r>
          </a:p>
          <a:p>
            <a:r>
              <a:rPr lang="en-US" altLang="ko-KR" sz="21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1224585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four columns">
  <p:cSld name="CUSTOM_20">
    <p:spTree>
      <p:nvGrpSpPr>
        <p:cNvPr id="1" name="Shape 166"/>
        <p:cNvGrpSpPr/>
        <p:nvPr/>
      </p:nvGrpSpPr>
      <p:grpSpPr>
        <a:xfrm>
          <a:off x="0" y="0"/>
          <a:ext cx="0" cy="0"/>
          <a:chOff x="0" y="0"/>
          <a:chExt cx="0" cy="0"/>
        </a:xfrm>
      </p:grpSpPr>
      <p:sp>
        <p:nvSpPr>
          <p:cNvPr id="167" name="Google Shape;167;p19"/>
          <p:cNvSpPr txBox="1">
            <a:spLocks noGrp="1"/>
          </p:cNvSpPr>
          <p:nvPr>
            <p:ph type="title"/>
          </p:nvPr>
        </p:nvSpPr>
        <p:spPr>
          <a:xfrm>
            <a:off x="988581" y="1246806"/>
            <a:ext cx="2169600" cy="4491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2200"/>
            </a:lvl1pPr>
            <a:lvl2pPr lvl="1" algn="l" rtl="0">
              <a:spcBef>
                <a:spcPts val="0"/>
              </a:spcBef>
              <a:spcAft>
                <a:spcPts val="0"/>
              </a:spcAft>
              <a:buSzPts val="2400"/>
              <a:buNone/>
              <a:defRPr sz="2400"/>
            </a:lvl2pPr>
            <a:lvl3pPr lvl="2" algn="l" rtl="0">
              <a:spcBef>
                <a:spcPts val="0"/>
              </a:spcBef>
              <a:spcAft>
                <a:spcPts val="0"/>
              </a:spcAft>
              <a:buSzPts val="2400"/>
              <a:buNone/>
              <a:defRPr sz="2400"/>
            </a:lvl3pPr>
            <a:lvl4pPr lvl="3" algn="l" rtl="0">
              <a:spcBef>
                <a:spcPts val="0"/>
              </a:spcBef>
              <a:spcAft>
                <a:spcPts val="0"/>
              </a:spcAft>
              <a:buSzPts val="2400"/>
              <a:buNone/>
              <a:defRPr sz="2400"/>
            </a:lvl4pPr>
            <a:lvl5pPr lvl="4" algn="l" rtl="0">
              <a:spcBef>
                <a:spcPts val="0"/>
              </a:spcBef>
              <a:spcAft>
                <a:spcPts val="0"/>
              </a:spcAft>
              <a:buSzPts val="2400"/>
              <a:buNone/>
              <a:defRPr sz="2400"/>
            </a:lvl5pPr>
            <a:lvl6pPr lvl="5" algn="l" rtl="0">
              <a:spcBef>
                <a:spcPts val="0"/>
              </a:spcBef>
              <a:spcAft>
                <a:spcPts val="0"/>
              </a:spcAft>
              <a:buSzPts val="2400"/>
              <a:buNone/>
              <a:defRPr sz="2400"/>
            </a:lvl6pPr>
            <a:lvl7pPr lvl="6" algn="l" rtl="0">
              <a:spcBef>
                <a:spcPts val="0"/>
              </a:spcBef>
              <a:spcAft>
                <a:spcPts val="0"/>
              </a:spcAft>
              <a:buSzPts val="2400"/>
              <a:buNone/>
              <a:defRPr sz="2400"/>
            </a:lvl7pPr>
            <a:lvl8pPr lvl="7" algn="l" rtl="0">
              <a:spcBef>
                <a:spcPts val="0"/>
              </a:spcBef>
              <a:spcAft>
                <a:spcPts val="0"/>
              </a:spcAft>
              <a:buSzPts val="2400"/>
              <a:buNone/>
              <a:defRPr sz="2400"/>
            </a:lvl8pPr>
            <a:lvl9pPr lvl="8" algn="l" rtl="0">
              <a:spcBef>
                <a:spcPts val="0"/>
              </a:spcBef>
              <a:spcAft>
                <a:spcPts val="0"/>
              </a:spcAft>
              <a:buSzPts val="2400"/>
              <a:buNone/>
              <a:defRPr sz="2400"/>
            </a:lvl9pPr>
          </a:lstStyle>
          <a:p>
            <a:endParaRPr/>
          </a:p>
        </p:txBody>
      </p:sp>
      <p:sp>
        <p:nvSpPr>
          <p:cNvPr id="168" name="Google Shape;168;p19"/>
          <p:cNvSpPr txBox="1">
            <a:spLocks noGrp="1"/>
          </p:cNvSpPr>
          <p:nvPr>
            <p:ph type="subTitle" idx="1"/>
          </p:nvPr>
        </p:nvSpPr>
        <p:spPr>
          <a:xfrm>
            <a:off x="988581" y="1603842"/>
            <a:ext cx="2169600" cy="885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69" name="Google Shape;169;p19"/>
          <p:cNvSpPr txBox="1">
            <a:spLocks noGrp="1"/>
          </p:cNvSpPr>
          <p:nvPr>
            <p:ph type="title" idx="2"/>
          </p:nvPr>
        </p:nvSpPr>
        <p:spPr>
          <a:xfrm>
            <a:off x="713225" y="539500"/>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0" name="Google Shape;170;p19"/>
          <p:cNvSpPr txBox="1">
            <a:spLocks noGrp="1"/>
          </p:cNvSpPr>
          <p:nvPr>
            <p:ph type="title" idx="3"/>
          </p:nvPr>
        </p:nvSpPr>
        <p:spPr>
          <a:xfrm>
            <a:off x="988581" y="3123387"/>
            <a:ext cx="2169600" cy="4491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2200"/>
            </a:lvl1pPr>
            <a:lvl2pPr lvl="1" algn="l" rtl="0">
              <a:spcBef>
                <a:spcPts val="0"/>
              </a:spcBef>
              <a:spcAft>
                <a:spcPts val="0"/>
              </a:spcAft>
              <a:buSzPts val="2400"/>
              <a:buNone/>
              <a:defRPr sz="2400"/>
            </a:lvl2pPr>
            <a:lvl3pPr lvl="2" algn="l" rtl="0">
              <a:spcBef>
                <a:spcPts val="0"/>
              </a:spcBef>
              <a:spcAft>
                <a:spcPts val="0"/>
              </a:spcAft>
              <a:buSzPts val="2400"/>
              <a:buNone/>
              <a:defRPr sz="2400"/>
            </a:lvl3pPr>
            <a:lvl4pPr lvl="3" algn="l" rtl="0">
              <a:spcBef>
                <a:spcPts val="0"/>
              </a:spcBef>
              <a:spcAft>
                <a:spcPts val="0"/>
              </a:spcAft>
              <a:buSzPts val="2400"/>
              <a:buNone/>
              <a:defRPr sz="2400"/>
            </a:lvl4pPr>
            <a:lvl5pPr lvl="4" algn="l" rtl="0">
              <a:spcBef>
                <a:spcPts val="0"/>
              </a:spcBef>
              <a:spcAft>
                <a:spcPts val="0"/>
              </a:spcAft>
              <a:buSzPts val="2400"/>
              <a:buNone/>
              <a:defRPr sz="2400"/>
            </a:lvl5pPr>
            <a:lvl6pPr lvl="5" algn="l" rtl="0">
              <a:spcBef>
                <a:spcPts val="0"/>
              </a:spcBef>
              <a:spcAft>
                <a:spcPts val="0"/>
              </a:spcAft>
              <a:buSzPts val="2400"/>
              <a:buNone/>
              <a:defRPr sz="2400"/>
            </a:lvl6pPr>
            <a:lvl7pPr lvl="6" algn="l" rtl="0">
              <a:spcBef>
                <a:spcPts val="0"/>
              </a:spcBef>
              <a:spcAft>
                <a:spcPts val="0"/>
              </a:spcAft>
              <a:buSzPts val="2400"/>
              <a:buNone/>
              <a:defRPr sz="2400"/>
            </a:lvl7pPr>
            <a:lvl8pPr lvl="7" algn="l" rtl="0">
              <a:spcBef>
                <a:spcPts val="0"/>
              </a:spcBef>
              <a:spcAft>
                <a:spcPts val="0"/>
              </a:spcAft>
              <a:buSzPts val="2400"/>
              <a:buNone/>
              <a:defRPr sz="2400"/>
            </a:lvl8pPr>
            <a:lvl9pPr lvl="8" algn="l" rtl="0">
              <a:spcBef>
                <a:spcPts val="0"/>
              </a:spcBef>
              <a:spcAft>
                <a:spcPts val="0"/>
              </a:spcAft>
              <a:buSzPts val="2400"/>
              <a:buNone/>
              <a:defRPr sz="2400"/>
            </a:lvl9pPr>
          </a:lstStyle>
          <a:p>
            <a:endParaRPr/>
          </a:p>
        </p:txBody>
      </p:sp>
      <p:sp>
        <p:nvSpPr>
          <p:cNvPr id="171" name="Google Shape;171;p19"/>
          <p:cNvSpPr txBox="1">
            <a:spLocks noGrp="1"/>
          </p:cNvSpPr>
          <p:nvPr>
            <p:ph type="subTitle" idx="4"/>
          </p:nvPr>
        </p:nvSpPr>
        <p:spPr>
          <a:xfrm>
            <a:off x="988581" y="3480422"/>
            <a:ext cx="2169600" cy="885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72" name="Google Shape;172;p19"/>
          <p:cNvSpPr txBox="1">
            <a:spLocks noGrp="1"/>
          </p:cNvSpPr>
          <p:nvPr>
            <p:ph type="title" idx="5"/>
          </p:nvPr>
        </p:nvSpPr>
        <p:spPr>
          <a:xfrm>
            <a:off x="3372606" y="1246819"/>
            <a:ext cx="2169600" cy="4491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2200"/>
            </a:lvl1pPr>
            <a:lvl2pPr lvl="1" algn="l" rtl="0">
              <a:spcBef>
                <a:spcPts val="0"/>
              </a:spcBef>
              <a:spcAft>
                <a:spcPts val="0"/>
              </a:spcAft>
              <a:buSzPts val="2400"/>
              <a:buNone/>
              <a:defRPr sz="2400"/>
            </a:lvl2pPr>
            <a:lvl3pPr lvl="2" algn="l" rtl="0">
              <a:spcBef>
                <a:spcPts val="0"/>
              </a:spcBef>
              <a:spcAft>
                <a:spcPts val="0"/>
              </a:spcAft>
              <a:buSzPts val="2400"/>
              <a:buNone/>
              <a:defRPr sz="2400"/>
            </a:lvl3pPr>
            <a:lvl4pPr lvl="3" algn="l" rtl="0">
              <a:spcBef>
                <a:spcPts val="0"/>
              </a:spcBef>
              <a:spcAft>
                <a:spcPts val="0"/>
              </a:spcAft>
              <a:buSzPts val="2400"/>
              <a:buNone/>
              <a:defRPr sz="2400"/>
            </a:lvl4pPr>
            <a:lvl5pPr lvl="4" algn="l" rtl="0">
              <a:spcBef>
                <a:spcPts val="0"/>
              </a:spcBef>
              <a:spcAft>
                <a:spcPts val="0"/>
              </a:spcAft>
              <a:buSzPts val="2400"/>
              <a:buNone/>
              <a:defRPr sz="2400"/>
            </a:lvl5pPr>
            <a:lvl6pPr lvl="5" algn="l" rtl="0">
              <a:spcBef>
                <a:spcPts val="0"/>
              </a:spcBef>
              <a:spcAft>
                <a:spcPts val="0"/>
              </a:spcAft>
              <a:buSzPts val="2400"/>
              <a:buNone/>
              <a:defRPr sz="2400"/>
            </a:lvl6pPr>
            <a:lvl7pPr lvl="6" algn="l" rtl="0">
              <a:spcBef>
                <a:spcPts val="0"/>
              </a:spcBef>
              <a:spcAft>
                <a:spcPts val="0"/>
              </a:spcAft>
              <a:buSzPts val="2400"/>
              <a:buNone/>
              <a:defRPr sz="2400"/>
            </a:lvl7pPr>
            <a:lvl8pPr lvl="7" algn="l" rtl="0">
              <a:spcBef>
                <a:spcPts val="0"/>
              </a:spcBef>
              <a:spcAft>
                <a:spcPts val="0"/>
              </a:spcAft>
              <a:buSzPts val="2400"/>
              <a:buNone/>
              <a:defRPr sz="2400"/>
            </a:lvl8pPr>
            <a:lvl9pPr lvl="8" algn="l" rtl="0">
              <a:spcBef>
                <a:spcPts val="0"/>
              </a:spcBef>
              <a:spcAft>
                <a:spcPts val="0"/>
              </a:spcAft>
              <a:buSzPts val="2400"/>
              <a:buNone/>
              <a:defRPr sz="2400"/>
            </a:lvl9pPr>
          </a:lstStyle>
          <a:p>
            <a:endParaRPr/>
          </a:p>
        </p:txBody>
      </p:sp>
      <p:sp>
        <p:nvSpPr>
          <p:cNvPr id="173" name="Google Shape;173;p19"/>
          <p:cNvSpPr txBox="1">
            <a:spLocks noGrp="1"/>
          </p:cNvSpPr>
          <p:nvPr>
            <p:ph type="subTitle" idx="6"/>
          </p:nvPr>
        </p:nvSpPr>
        <p:spPr>
          <a:xfrm>
            <a:off x="3372606" y="1603854"/>
            <a:ext cx="2169600" cy="885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pic>
        <p:nvPicPr>
          <p:cNvPr id="174" name="Google Shape;174;p19"/>
          <p:cNvPicPr preferRelativeResize="0"/>
          <p:nvPr/>
        </p:nvPicPr>
        <p:blipFill rotWithShape="1">
          <a:blip r:embed="rId2">
            <a:alphaModFix/>
          </a:blip>
          <a:srcRect/>
          <a:stretch/>
        </p:blipFill>
        <p:spPr>
          <a:xfrm rot="3546976">
            <a:off x="-485442" y="-1198569"/>
            <a:ext cx="1796434" cy="4090188"/>
          </a:xfrm>
          <a:prstGeom prst="rect">
            <a:avLst/>
          </a:prstGeom>
          <a:noFill/>
          <a:ln>
            <a:noFill/>
          </a:ln>
        </p:spPr>
      </p:pic>
      <p:pic>
        <p:nvPicPr>
          <p:cNvPr id="175" name="Google Shape;175;p19"/>
          <p:cNvPicPr preferRelativeResize="0"/>
          <p:nvPr/>
        </p:nvPicPr>
        <p:blipFill rotWithShape="1">
          <a:blip r:embed="rId3">
            <a:alphaModFix/>
          </a:blip>
          <a:srcRect/>
          <a:stretch/>
        </p:blipFill>
        <p:spPr>
          <a:xfrm rot="10800000" flipH="1">
            <a:off x="7789500" y="-310000"/>
            <a:ext cx="1572000" cy="2036650"/>
          </a:xfrm>
          <a:prstGeom prst="rect">
            <a:avLst/>
          </a:prstGeom>
          <a:noFill/>
          <a:ln>
            <a:noFill/>
          </a:ln>
        </p:spPr>
      </p:pic>
      <p:sp>
        <p:nvSpPr>
          <p:cNvPr id="176" name="Google Shape;176;p19"/>
          <p:cNvSpPr txBox="1">
            <a:spLocks noGrp="1"/>
          </p:cNvSpPr>
          <p:nvPr>
            <p:ph type="title" idx="7"/>
          </p:nvPr>
        </p:nvSpPr>
        <p:spPr>
          <a:xfrm>
            <a:off x="3373394" y="3139512"/>
            <a:ext cx="2169600" cy="4491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2200"/>
            </a:lvl1pPr>
            <a:lvl2pPr lvl="1" algn="l" rtl="0">
              <a:spcBef>
                <a:spcPts val="0"/>
              </a:spcBef>
              <a:spcAft>
                <a:spcPts val="0"/>
              </a:spcAft>
              <a:buSzPts val="2400"/>
              <a:buNone/>
              <a:defRPr sz="2400"/>
            </a:lvl2pPr>
            <a:lvl3pPr lvl="2" algn="l" rtl="0">
              <a:spcBef>
                <a:spcPts val="0"/>
              </a:spcBef>
              <a:spcAft>
                <a:spcPts val="0"/>
              </a:spcAft>
              <a:buSzPts val="2400"/>
              <a:buNone/>
              <a:defRPr sz="2400"/>
            </a:lvl3pPr>
            <a:lvl4pPr lvl="3" algn="l" rtl="0">
              <a:spcBef>
                <a:spcPts val="0"/>
              </a:spcBef>
              <a:spcAft>
                <a:spcPts val="0"/>
              </a:spcAft>
              <a:buSzPts val="2400"/>
              <a:buNone/>
              <a:defRPr sz="2400"/>
            </a:lvl4pPr>
            <a:lvl5pPr lvl="4" algn="l" rtl="0">
              <a:spcBef>
                <a:spcPts val="0"/>
              </a:spcBef>
              <a:spcAft>
                <a:spcPts val="0"/>
              </a:spcAft>
              <a:buSzPts val="2400"/>
              <a:buNone/>
              <a:defRPr sz="2400"/>
            </a:lvl5pPr>
            <a:lvl6pPr lvl="5" algn="l" rtl="0">
              <a:spcBef>
                <a:spcPts val="0"/>
              </a:spcBef>
              <a:spcAft>
                <a:spcPts val="0"/>
              </a:spcAft>
              <a:buSzPts val="2400"/>
              <a:buNone/>
              <a:defRPr sz="2400"/>
            </a:lvl6pPr>
            <a:lvl7pPr lvl="6" algn="l" rtl="0">
              <a:spcBef>
                <a:spcPts val="0"/>
              </a:spcBef>
              <a:spcAft>
                <a:spcPts val="0"/>
              </a:spcAft>
              <a:buSzPts val="2400"/>
              <a:buNone/>
              <a:defRPr sz="2400"/>
            </a:lvl7pPr>
            <a:lvl8pPr lvl="7" algn="l" rtl="0">
              <a:spcBef>
                <a:spcPts val="0"/>
              </a:spcBef>
              <a:spcAft>
                <a:spcPts val="0"/>
              </a:spcAft>
              <a:buSzPts val="2400"/>
              <a:buNone/>
              <a:defRPr sz="2400"/>
            </a:lvl8pPr>
            <a:lvl9pPr lvl="8" algn="l" rtl="0">
              <a:spcBef>
                <a:spcPts val="0"/>
              </a:spcBef>
              <a:spcAft>
                <a:spcPts val="0"/>
              </a:spcAft>
              <a:buSzPts val="2400"/>
              <a:buNone/>
              <a:defRPr sz="2400"/>
            </a:lvl9pPr>
          </a:lstStyle>
          <a:p>
            <a:endParaRPr/>
          </a:p>
        </p:txBody>
      </p:sp>
      <p:sp>
        <p:nvSpPr>
          <p:cNvPr id="177" name="Google Shape;177;p19"/>
          <p:cNvSpPr txBox="1">
            <a:spLocks noGrp="1"/>
          </p:cNvSpPr>
          <p:nvPr>
            <p:ph type="subTitle" idx="8"/>
          </p:nvPr>
        </p:nvSpPr>
        <p:spPr>
          <a:xfrm>
            <a:off x="3373394" y="3496547"/>
            <a:ext cx="2169600" cy="885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pic>
        <p:nvPicPr>
          <p:cNvPr id="178" name="Google Shape;178;p19"/>
          <p:cNvPicPr preferRelativeResize="0"/>
          <p:nvPr/>
        </p:nvPicPr>
        <p:blipFill rotWithShape="1">
          <a:blip r:embed="rId4">
            <a:alphaModFix/>
          </a:blip>
          <a:srcRect/>
          <a:stretch/>
        </p:blipFill>
        <p:spPr>
          <a:xfrm rot="-6180706">
            <a:off x="5385563" y="2105288"/>
            <a:ext cx="2059525" cy="49958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heme" Target="../theme/theme4.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21" Type="http://schemas.openxmlformats.org/officeDocument/2006/relationships/theme" Target="../theme/theme5.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theme" Target="../theme/theme6.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1pPr>
            <a:lvl2pPr lvl="1" algn="ctr">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2pPr>
            <a:lvl3pPr lvl="2" algn="ctr">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3pPr>
            <a:lvl4pPr lvl="3" algn="ctr">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4pPr>
            <a:lvl5pPr lvl="4" algn="ctr">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5pPr>
            <a:lvl6pPr lvl="5" algn="ctr">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6pPr>
            <a:lvl7pPr lvl="6" algn="ctr">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7pPr>
            <a:lvl8pPr lvl="7" algn="ctr">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8pPr>
            <a:lvl9pPr lvl="8" algn="ctr">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9pPr>
          </a:lstStyle>
          <a:p>
            <a:endParaRPr/>
          </a:p>
        </p:txBody>
      </p:sp>
      <p:sp>
        <p:nvSpPr>
          <p:cNvPr id="7" name="Google Shape;7;p1"/>
          <p:cNvSpPr txBox="1">
            <a:spLocks noGrp="1"/>
          </p:cNvSpPr>
          <p:nvPr>
            <p:ph type="body" idx="1"/>
          </p:nvPr>
        </p:nvSpPr>
        <p:spPr>
          <a:xfrm>
            <a:off x="713225" y="1187600"/>
            <a:ext cx="77175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Karla"/>
              <a:buChar char="●"/>
              <a:defRPr sz="1600">
                <a:solidFill>
                  <a:schemeClr val="dk1"/>
                </a:solidFill>
                <a:latin typeface="Karla"/>
                <a:ea typeface="Karla"/>
                <a:cs typeface="Karla"/>
                <a:sym typeface="Karla"/>
              </a:defRPr>
            </a:lvl1pPr>
            <a:lvl2pPr marL="914400" lvl="1" indent="-330200">
              <a:lnSpc>
                <a:spcPct val="100000"/>
              </a:lnSpc>
              <a:spcBef>
                <a:spcPts val="0"/>
              </a:spcBef>
              <a:spcAft>
                <a:spcPts val="0"/>
              </a:spcAft>
              <a:buClr>
                <a:schemeClr val="dk1"/>
              </a:buClr>
              <a:buSzPts val="1600"/>
              <a:buFont typeface="Karla"/>
              <a:buChar char="○"/>
              <a:defRPr sz="1600">
                <a:solidFill>
                  <a:schemeClr val="dk1"/>
                </a:solidFill>
                <a:latin typeface="Karla"/>
                <a:ea typeface="Karla"/>
                <a:cs typeface="Karla"/>
                <a:sym typeface="Karla"/>
              </a:defRPr>
            </a:lvl2pPr>
            <a:lvl3pPr marL="1371600" lvl="2" indent="-330200">
              <a:lnSpc>
                <a:spcPct val="100000"/>
              </a:lnSpc>
              <a:spcBef>
                <a:spcPts val="0"/>
              </a:spcBef>
              <a:spcAft>
                <a:spcPts val="0"/>
              </a:spcAft>
              <a:buClr>
                <a:schemeClr val="dk1"/>
              </a:buClr>
              <a:buSzPts val="1600"/>
              <a:buFont typeface="Karla"/>
              <a:buChar char="■"/>
              <a:defRPr sz="1600">
                <a:solidFill>
                  <a:schemeClr val="dk1"/>
                </a:solidFill>
                <a:latin typeface="Karla"/>
                <a:ea typeface="Karla"/>
                <a:cs typeface="Karla"/>
                <a:sym typeface="Karla"/>
              </a:defRPr>
            </a:lvl3pPr>
            <a:lvl4pPr marL="1828800" lvl="3" indent="-330200">
              <a:lnSpc>
                <a:spcPct val="100000"/>
              </a:lnSpc>
              <a:spcBef>
                <a:spcPts val="0"/>
              </a:spcBef>
              <a:spcAft>
                <a:spcPts val="0"/>
              </a:spcAft>
              <a:buClr>
                <a:schemeClr val="dk1"/>
              </a:buClr>
              <a:buSzPts val="1600"/>
              <a:buFont typeface="Karla"/>
              <a:buChar char="●"/>
              <a:defRPr sz="1600">
                <a:solidFill>
                  <a:schemeClr val="dk1"/>
                </a:solidFill>
                <a:latin typeface="Karla"/>
                <a:ea typeface="Karla"/>
                <a:cs typeface="Karla"/>
                <a:sym typeface="Karla"/>
              </a:defRPr>
            </a:lvl4pPr>
            <a:lvl5pPr marL="2286000" lvl="4" indent="-330200">
              <a:lnSpc>
                <a:spcPct val="100000"/>
              </a:lnSpc>
              <a:spcBef>
                <a:spcPts val="0"/>
              </a:spcBef>
              <a:spcAft>
                <a:spcPts val="0"/>
              </a:spcAft>
              <a:buClr>
                <a:schemeClr val="dk1"/>
              </a:buClr>
              <a:buSzPts val="1600"/>
              <a:buFont typeface="Karla"/>
              <a:buChar char="○"/>
              <a:defRPr sz="1600">
                <a:solidFill>
                  <a:schemeClr val="dk1"/>
                </a:solidFill>
                <a:latin typeface="Karla"/>
                <a:ea typeface="Karla"/>
                <a:cs typeface="Karla"/>
                <a:sym typeface="Karla"/>
              </a:defRPr>
            </a:lvl5pPr>
            <a:lvl6pPr marL="2743200" lvl="5" indent="-330200">
              <a:lnSpc>
                <a:spcPct val="100000"/>
              </a:lnSpc>
              <a:spcBef>
                <a:spcPts val="0"/>
              </a:spcBef>
              <a:spcAft>
                <a:spcPts val="0"/>
              </a:spcAft>
              <a:buClr>
                <a:schemeClr val="dk1"/>
              </a:buClr>
              <a:buSzPts val="1600"/>
              <a:buFont typeface="Karla"/>
              <a:buChar char="■"/>
              <a:defRPr sz="1600">
                <a:solidFill>
                  <a:schemeClr val="dk1"/>
                </a:solidFill>
                <a:latin typeface="Karla"/>
                <a:ea typeface="Karla"/>
                <a:cs typeface="Karla"/>
                <a:sym typeface="Karla"/>
              </a:defRPr>
            </a:lvl6pPr>
            <a:lvl7pPr marL="3200400" lvl="6" indent="-330200">
              <a:lnSpc>
                <a:spcPct val="100000"/>
              </a:lnSpc>
              <a:spcBef>
                <a:spcPts val="0"/>
              </a:spcBef>
              <a:spcAft>
                <a:spcPts val="0"/>
              </a:spcAft>
              <a:buClr>
                <a:schemeClr val="dk1"/>
              </a:buClr>
              <a:buSzPts val="1600"/>
              <a:buFont typeface="Karla"/>
              <a:buChar char="●"/>
              <a:defRPr sz="1600">
                <a:solidFill>
                  <a:schemeClr val="dk1"/>
                </a:solidFill>
                <a:latin typeface="Karla"/>
                <a:ea typeface="Karla"/>
                <a:cs typeface="Karla"/>
                <a:sym typeface="Karla"/>
              </a:defRPr>
            </a:lvl7pPr>
            <a:lvl8pPr marL="3657600" lvl="7" indent="-330200">
              <a:lnSpc>
                <a:spcPct val="100000"/>
              </a:lnSpc>
              <a:spcBef>
                <a:spcPts val="0"/>
              </a:spcBef>
              <a:spcAft>
                <a:spcPts val="0"/>
              </a:spcAft>
              <a:buClr>
                <a:schemeClr val="dk1"/>
              </a:buClr>
              <a:buSzPts val="1600"/>
              <a:buFont typeface="Karla"/>
              <a:buChar char="○"/>
              <a:defRPr sz="1600">
                <a:solidFill>
                  <a:schemeClr val="dk1"/>
                </a:solidFill>
                <a:latin typeface="Karla"/>
                <a:ea typeface="Karla"/>
                <a:cs typeface="Karla"/>
                <a:sym typeface="Karla"/>
              </a:defRPr>
            </a:lvl8pPr>
            <a:lvl9pPr marL="4114800" lvl="8" indent="-330200">
              <a:lnSpc>
                <a:spcPct val="100000"/>
              </a:lnSpc>
              <a:spcBef>
                <a:spcPts val="0"/>
              </a:spcBef>
              <a:spcAft>
                <a:spcPts val="0"/>
              </a:spcAft>
              <a:buClr>
                <a:schemeClr val="dk1"/>
              </a:buClr>
              <a:buSzPts val="1600"/>
              <a:buFont typeface="Karla"/>
              <a:buChar char="■"/>
              <a:defRPr sz="1600">
                <a:solidFill>
                  <a:schemeClr val="dk1"/>
                </a:solidFill>
                <a:latin typeface="Karla"/>
                <a:ea typeface="Karla"/>
                <a:cs typeface="Karla"/>
                <a:sym typeface="Karl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5" r:id="rId4"/>
    <p:sldLayoutId id="2147483658" r:id="rId5"/>
    <p:sldLayoutId id="2147483660" r:id="rId6"/>
    <p:sldLayoutId id="2147483661" r:id="rId7"/>
    <p:sldLayoutId id="2147483663" r:id="rId8"/>
    <p:sldLayoutId id="2147483665" r:id="rId9"/>
    <p:sldLayoutId id="2147483694" r:id="rId10"/>
    <p:sldLayoutId id="2147483695" r:id="rId11"/>
    <p:sldLayoutId id="214748369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8484751"/>
      </p:ext>
    </p:extLst>
  </p:cSld>
  <p:clrMap bg1="lt1" tx1="dk1" bg2="lt2" tx2="dk2" accent1="accent1" accent2="accent2" accent3="accent3" accent4="accent4" accent5="accent5" accent6="accent6" hlink="hlink" folHlink="folHlink"/>
  <p:sldLayoutIdLst>
    <p:sldLayoutId id="2147483702"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8A9B878D-CE8C-4866-A067-AA822122725B}"/>
              </a:ext>
            </a:extLst>
          </p:cNvPr>
          <p:cNvSpPr>
            <a:spLocks noGrp="1"/>
          </p:cNvSpPr>
          <p:nvPr>
            <p:ph type="sldNum" sz="quarter" idx="4"/>
          </p:nvPr>
        </p:nvSpPr>
        <p:spPr>
          <a:xfrm>
            <a:off x="7056834" y="48688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693A759-0B2E-494E-8F24-EB2FEB7F0A38}" type="slidenum">
              <a:rPr lang="zh-TW" altLang="en-US" smtClean="0"/>
              <a:t>‹#›</a:t>
            </a:fld>
            <a:endParaRPr lang="zh-TW" altLang="en-US"/>
          </a:p>
        </p:txBody>
      </p:sp>
    </p:spTree>
    <p:extLst>
      <p:ext uri="{BB962C8B-B14F-4D97-AF65-F5344CB8AC3E}">
        <p14:creationId xmlns:p14="http://schemas.microsoft.com/office/powerpoint/2010/main" val="1291996074"/>
      </p:ext>
    </p:extLst>
  </p:cSld>
  <p:clrMap bg1="lt1" tx1="dk1" bg2="lt2" tx2="dk2" accent1="accent1" accent2="accent2" accent3="accent3" accent4="accent4" accent5="accent5" accent6="accent6" hlink="hlink" folHlink="folHlink"/>
  <p:sldLayoutIdLst>
    <p:sldLayoutId id="2147483723" r:id="rId1"/>
  </p:sldLayoutIdLst>
  <p:hf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E35EFA9A-2A47-4F94-9CCD-49196142ECCF}"/>
              </a:ext>
            </a:extLst>
          </p:cNvPr>
          <p:cNvSpPr>
            <a:spLocks noGrp="1"/>
          </p:cNvSpPr>
          <p:nvPr>
            <p:ph type="sldNum" sz="quarter" idx="4"/>
          </p:nvPr>
        </p:nvSpPr>
        <p:spPr>
          <a:xfrm>
            <a:off x="7086600" y="4839494"/>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C0A5583-E2F9-4DB7-A0A7-8B1380A5C725}" type="slidenum">
              <a:rPr lang="zh-TW" altLang="en-US" smtClean="0"/>
              <a:t>‹#›</a:t>
            </a:fld>
            <a:endParaRPr lang="zh-TW" altLang="en-US"/>
          </a:p>
        </p:txBody>
      </p:sp>
    </p:spTree>
    <p:extLst>
      <p:ext uri="{BB962C8B-B14F-4D97-AF65-F5344CB8AC3E}">
        <p14:creationId xmlns:p14="http://schemas.microsoft.com/office/powerpoint/2010/main" val="60683669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81" r:id="rId13"/>
    <p:sldLayoutId id="2147483783" r:id="rId14"/>
  </p:sldLayoutIdLst>
  <p:hf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8146803"/>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7351713"/>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 id="2147483780" r:id="rId19"/>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4.jpeg"/><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51.png"/><Relationship Id="rId4" Type="http://schemas.openxmlformats.org/officeDocument/2006/relationships/image" Target="../media/image5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5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 name="Google Shape;2128;p38">
            <a:extLst>
              <a:ext uri="{FF2B5EF4-FFF2-40B4-BE49-F238E27FC236}">
                <a16:creationId xmlns:a16="http://schemas.microsoft.com/office/drawing/2014/main" id="{0BF65101-92BD-45D8-BEBE-DC1A62B7085F}"/>
              </a:ext>
            </a:extLst>
          </p:cNvPr>
          <p:cNvSpPr txBox="1">
            <a:spLocks/>
          </p:cNvSpPr>
          <p:nvPr/>
        </p:nvSpPr>
        <p:spPr>
          <a:xfrm>
            <a:off x="-707775" y="1257414"/>
            <a:ext cx="8219280" cy="20526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US" altLang="zh-TW" sz="4800" b="1" dirty="0">
                <a:solidFill>
                  <a:schemeClr val="bg2">
                    <a:lumMod val="75000"/>
                  </a:schemeClr>
                </a:solidFill>
                <a:ea typeface="微軟正黑體" panose="020B0604030504040204" pitchFamily="34" charset="-120"/>
                <a:cs typeface="Times New Roman" pitchFamily="18" charset="0"/>
              </a:rPr>
              <a:t>114</a:t>
            </a:r>
            <a:r>
              <a:rPr lang="zh-TW" altLang="en-US" sz="4800" b="1" dirty="0">
                <a:solidFill>
                  <a:schemeClr val="bg2">
                    <a:lumMod val="75000"/>
                  </a:schemeClr>
                </a:solidFill>
                <a:latin typeface="微軟正黑體" panose="020B0604030504040204" pitchFamily="34" charset="-120"/>
                <a:ea typeface="微軟正黑體" panose="020B0604030504040204" pitchFamily="34" charset="-120"/>
                <a:cs typeface="Times New Roman" pitchFamily="18" charset="0"/>
              </a:rPr>
              <a:t>年度產業碩士專班</a:t>
            </a:r>
            <a:br>
              <a:rPr lang="en-US" altLang="zh-TW" sz="4800" b="1" dirty="0">
                <a:solidFill>
                  <a:schemeClr val="bg2">
                    <a:lumMod val="75000"/>
                  </a:schemeClr>
                </a:solidFill>
                <a:latin typeface="微軟正黑體" panose="020B0604030504040204" pitchFamily="34" charset="-120"/>
                <a:ea typeface="微軟正黑體" panose="020B0604030504040204" pitchFamily="34" charset="-120"/>
                <a:cs typeface="Times New Roman" pitchFamily="18" charset="0"/>
              </a:rPr>
            </a:br>
            <a:r>
              <a:rPr lang="zh-TW" altLang="en-US" sz="4800" b="1" dirty="0">
                <a:solidFill>
                  <a:schemeClr val="bg2">
                    <a:lumMod val="75000"/>
                  </a:schemeClr>
                </a:solidFill>
                <a:latin typeface="微軟正黑體" panose="020B0604030504040204" pitchFamily="34" charset="-120"/>
                <a:ea typeface="微軟正黑體" panose="020B0604030504040204" pitchFamily="34" charset="-120"/>
                <a:cs typeface="Times New Roman" pitchFamily="18" charset="0"/>
              </a:rPr>
              <a:t>春季班暨秋季班</a:t>
            </a:r>
            <a:br>
              <a:rPr lang="en-US" altLang="zh-TW" sz="4800" b="1" dirty="0">
                <a:solidFill>
                  <a:schemeClr val="bg2">
                    <a:lumMod val="75000"/>
                  </a:schemeClr>
                </a:solidFill>
                <a:latin typeface="微軟正黑體" panose="020B0604030504040204" pitchFamily="34" charset="-120"/>
                <a:ea typeface="微軟正黑體" panose="020B0604030504040204" pitchFamily="34" charset="-120"/>
                <a:cs typeface="Times New Roman" pitchFamily="18" charset="0"/>
              </a:rPr>
            </a:br>
            <a:r>
              <a:rPr lang="zh-TW" altLang="en-US" sz="4800" b="1" dirty="0">
                <a:solidFill>
                  <a:schemeClr val="bg2">
                    <a:lumMod val="75000"/>
                  </a:schemeClr>
                </a:solidFill>
                <a:latin typeface="微軟正黑體" panose="020B0604030504040204" pitchFamily="34" charset="-120"/>
                <a:ea typeface="微軟正黑體" panose="020B0604030504040204" pitchFamily="34" charset="-120"/>
                <a:cs typeface="Times New Roman" pitchFamily="18" charset="0"/>
              </a:rPr>
              <a:t>申請暨作業說明</a:t>
            </a:r>
            <a:endParaRPr lang="zh-TW" altLang="en-US" sz="4800" b="1" dirty="0">
              <a:solidFill>
                <a:schemeClr val="bg2">
                  <a:lumMod val="75000"/>
                </a:schemeClr>
              </a:solidFill>
              <a:latin typeface="微軟正黑體" panose="020B0604030504040204" pitchFamily="34" charset="-120"/>
              <a:ea typeface="微軟正黑體" panose="020B0604030504040204" pitchFamily="34" charset="-120"/>
            </a:endParaRPr>
          </a:p>
        </p:txBody>
      </p:sp>
      <p:sp>
        <p:nvSpPr>
          <p:cNvPr id="7" name="矩形 6">
            <a:extLst>
              <a:ext uri="{FF2B5EF4-FFF2-40B4-BE49-F238E27FC236}">
                <a16:creationId xmlns:a16="http://schemas.microsoft.com/office/drawing/2014/main" id="{B05D32F1-62F4-4558-91C5-B19DF31DEA28}"/>
              </a:ext>
            </a:extLst>
          </p:cNvPr>
          <p:cNvSpPr/>
          <p:nvPr/>
        </p:nvSpPr>
        <p:spPr>
          <a:xfrm>
            <a:off x="6193153" y="3637280"/>
            <a:ext cx="4860540" cy="699038"/>
          </a:xfrm>
          <a:prstGeom prst="rect">
            <a:avLst/>
          </a:prstGeom>
        </p:spPr>
        <p:txBody>
          <a:bodyPr wrap="square">
            <a:spAutoFit/>
          </a:bodyPr>
          <a:lstStyle/>
          <a:p>
            <a:pPr lvl="0">
              <a:lnSpc>
                <a:spcPct val="150000"/>
              </a:lnSpc>
              <a:spcBef>
                <a:spcPct val="20000"/>
              </a:spcBef>
            </a:pPr>
            <a:r>
              <a:rPr lang="zh-TW" altLang="en-US" b="1" dirty="0">
                <a:solidFill>
                  <a:srgbClr val="6A430F"/>
                </a:solidFill>
                <a:latin typeface="微軟正黑體" panose="020B0604030504040204" pitchFamily="34" charset="-120"/>
                <a:ea typeface="微軟正黑體" panose="020B0604030504040204" pitchFamily="34" charset="-120"/>
              </a:rPr>
              <a:t>主辦單位：教育部     </a:t>
            </a:r>
            <a:br>
              <a:rPr lang="zh-TW" altLang="en-US" b="1" dirty="0">
                <a:solidFill>
                  <a:srgbClr val="6A430F"/>
                </a:solidFill>
                <a:latin typeface="微軟正黑體" panose="020B0604030504040204" pitchFamily="34" charset="-120"/>
                <a:ea typeface="微軟正黑體" panose="020B0604030504040204" pitchFamily="34" charset="-120"/>
              </a:rPr>
            </a:br>
            <a:r>
              <a:rPr lang="zh-TW" altLang="en-US" b="1" dirty="0">
                <a:solidFill>
                  <a:srgbClr val="6A430F"/>
                </a:solidFill>
                <a:latin typeface="微軟正黑體" panose="020B0604030504040204" pitchFamily="34" charset="-120"/>
                <a:ea typeface="微軟正黑體" panose="020B0604030504040204" pitchFamily="34" charset="-120"/>
              </a:rPr>
              <a:t>執行單位：中國文化大學 </a:t>
            </a:r>
            <a:endParaRPr lang="en-US" altLang="zh-TW" b="1" dirty="0">
              <a:solidFill>
                <a:srgbClr val="6A430F"/>
              </a:solidFill>
              <a:latin typeface="微軟正黑體" panose="020B0604030504040204" pitchFamily="34" charset="-120"/>
              <a:ea typeface="微軟正黑體" panose="020B0604030504040204" pitchFamily="34" charset="-120"/>
            </a:endParaRPr>
          </a:p>
        </p:txBody>
      </p:sp>
      <p:sp>
        <p:nvSpPr>
          <p:cNvPr id="17" name="文字方塊 16">
            <a:extLst>
              <a:ext uri="{FF2B5EF4-FFF2-40B4-BE49-F238E27FC236}">
                <a16:creationId xmlns:a16="http://schemas.microsoft.com/office/drawing/2014/main" id="{7664651F-DB8D-471A-B064-9A3970BB29C4}"/>
              </a:ext>
            </a:extLst>
          </p:cNvPr>
          <p:cNvSpPr txBox="1"/>
          <p:nvPr/>
        </p:nvSpPr>
        <p:spPr>
          <a:xfrm>
            <a:off x="752730" y="4463020"/>
            <a:ext cx="1052832" cy="307777"/>
          </a:xfrm>
          <a:prstGeom prst="rect">
            <a:avLst/>
          </a:prstGeom>
          <a:noFill/>
        </p:spPr>
        <p:txBody>
          <a:bodyPr wrap="square" rtlCol="0">
            <a:spAutoFit/>
          </a:bodyPr>
          <a:lstStyle/>
          <a:p>
            <a:r>
              <a:rPr lang="zh-TW" altLang="en-US" sz="1400" b="1" dirty="0"/>
              <a:t>線上報到</a:t>
            </a:r>
          </a:p>
        </p:txBody>
      </p:sp>
      <p:pic>
        <p:nvPicPr>
          <p:cNvPr id="3" name="圖片 2">
            <a:extLst>
              <a:ext uri="{FF2B5EF4-FFF2-40B4-BE49-F238E27FC236}">
                <a16:creationId xmlns:a16="http://schemas.microsoft.com/office/drawing/2014/main" id="{96B63E8B-933B-4D57-AC84-A7F7D67FBD16}"/>
              </a:ext>
            </a:extLst>
          </p:cNvPr>
          <p:cNvPicPr>
            <a:picLocks noChangeAspect="1"/>
          </p:cNvPicPr>
          <p:nvPr/>
        </p:nvPicPr>
        <p:blipFill>
          <a:blip r:embed="rId3"/>
          <a:stretch>
            <a:fillRect/>
          </a:stretch>
        </p:blipFill>
        <p:spPr>
          <a:xfrm>
            <a:off x="600368" y="3139977"/>
            <a:ext cx="1357557" cy="132304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1031B7C-0FBF-4FEF-9DB1-6B6387CF022D}"/>
              </a:ext>
            </a:extLst>
          </p:cNvPr>
          <p:cNvSpPr/>
          <p:nvPr/>
        </p:nvSpPr>
        <p:spPr>
          <a:xfrm>
            <a:off x="294198" y="1327661"/>
            <a:ext cx="58152" cy="563280"/>
          </a:xfrm>
          <a:prstGeom prst="rect">
            <a:avLst/>
          </a:prstGeom>
          <a:solidFill>
            <a:srgbClr val="EAE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26" name="矩形 25">
            <a:extLst>
              <a:ext uri="{FF2B5EF4-FFF2-40B4-BE49-F238E27FC236}">
                <a16:creationId xmlns:a16="http://schemas.microsoft.com/office/drawing/2014/main" id="{3524759D-008B-4B9B-9A9C-714472387AE8}"/>
              </a:ext>
            </a:extLst>
          </p:cNvPr>
          <p:cNvSpPr/>
          <p:nvPr/>
        </p:nvSpPr>
        <p:spPr>
          <a:xfrm>
            <a:off x="378525" y="1264615"/>
            <a:ext cx="1611768" cy="738664"/>
          </a:xfrm>
          <a:prstGeom prst="rect">
            <a:avLst/>
          </a:prstGeom>
        </p:spPr>
        <p:txBody>
          <a:bodyPr wrap="square">
            <a:spAutoFit/>
          </a:bodyPr>
          <a:lstStyle/>
          <a:p>
            <a:pPr lvl="0" algn="ctr" latinLnBrk="1">
              <a:buClrTx/>
              <a:defRPr/>
            </a:pPr>
            <a:r>
              <a:rPr lang="zh-TW" altLang="en-US" kern="1200" dirty="0">
                <a:solidFill>
                  <a:prstClr val="black"/>
                </a:solidFill>
                <a:latin typeface="Arial" pitchFamily="34" charset="0"/>
                <a:ea typeface="微軟正黑體" pitchFamily="34" charset="-120"/>
                <a:cs typeface="新細明體" pitchFamily="18" charset="-120"/>
              </a:rPr>
              <a:t>本計畫全程經費來源係為自籌，政府未提供經費補助</a:t>
            </a:r>
            <a:endParaRPr lang="en-US" altLang="zh-TW" kern="1200" dirty="0">
              <a:solidFill>
                <a:prstClr val="black"/>
              </a:solidFill>
              <a:latin typeface="Arial" pitchFamily="34" charset="0"/>
              <a:ea typeface="微軟正黑體" pitchFamily="34" charset="-120"/>
              <a:cs typeface="新細明體" pitchFamily="18" charset="-120"/>
            </a:endParaRPr>
          </a:p>
        </p:txBody>
      </p:sp>
      <p:sp>
        <p:nvSpPr>
          <p:cNvPr id="37" name="內容版面配置區 2">
            <a:extLst>
              <a:ext uri="{FF2B5EF4-FFF2-40B4-BE49-F238E27FC236}">
                <a16:creationId xmlns:a16="http://schemas.microsoft.com/office/drawing/2014/main" id="{D9943B59-4818-463F-9211-96927C2DACE7}"/>
              </a:ext>
            </a:extLst>
          </p:cNvPr>
          <p:cNvSpPr txBox="1">
            <a:spLocks/>
          </p:cNvSpPr>
          <p:nvPr/>
        </p:nvSpPr>
        <p:spPr>
          <a:xfrm>
            <a:off x="5275504" y="941571"/>
            <a:ext cx="3499957" cy="1295400"/>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gn="just" defTabSz="602456">
              <a:lnSpc>
                <a:spcPct val="110000"/>
              </a:lnSpc>
              <a:spcBef>
                <a:spcPts val="900"/>
              </a:spcBef>
              <a:buClr>
                <a:srgbClr val="88664A"/>
              </a:buClr>
              <a:buFont typeface="Wingdings" panose="05000000000000000000" pitchFamily="2" charset="2"/>
              <a:buChar char="n"/>
            </a:pPr>
            <a:r>
              <a:rPr lang="zh-TW" altLang="en-US" sz="1800" dirty="0">
                <a:latin typeface="Arial" panose="020B0604020202020204" pitchFamily="34" charset="0"/>
                <a:ea typeface="微軟正黑體" panose="020B0604030504040204" pitchFamily="34" charset="-120"/>
                <a:cs typeface="Arial" panose="020B0604020202020204" pitchFamily="34" charset="0"/>
              </a:rPr>
              <a:t>本班每名學生所需培訓經費來源，原則上學費、雜費及相關費用</a:t>
            </a:r>
            <a:r>
              <a:rPr lang="zh-TW" altLang="en-US" sz="1800" u="sng" dirty="0">
                <a:solidFill>
                  <a:srgbClr val="996633"/>
                </a:solidFill>
                <a:latin typeface="Arial" panose="020B0604020202020204" pitchFamily="34" charset="0"/>
                <a:ea typeface="微軟正黑體" panose="020B0604030504040204" pitchFamily="34" charset="-120"/>
                <a:cs typeface="Arial" panose="020B0604020202020204" pitchFamily="34" charset="0"/>
              </a:rPr>
              <a:t>參照一般大學日間制碩士班收費基準</a:t>
            </a:r>
            <a:r>
              <a:rPr lang="zh-TW" altLang="en-US" sz="1800" dirty="0">
                <a:latin typeface="Arial" panose="020B0604020202020204" pitchFamily="34" charset="0"/>
                <a:ea typeface="微軟正黑體" panose="020B0604030504040204" pitchFamily="34" charset="-120"/>
                <a:cs typeface="Arial" panose="020B0604020202020204" pitchFamily="34" charset="0"/>
              </a:rPr>
              <a:t>向學生收取，不足部份由申辦企業或學校負擔，政府不另補助。</a:t>
            </a:r>
          </a:p>
          <a:p>
            <a:pPr marL="285750" indent="-285750" algn="just" defTabSz="602456">
              <a:lnSpc>
                <a:spcPct val="110000"/>
              </a:lnSpc>
              <a:spcBef>
                <a:spcPts val="900"/>
              </a:spcBef>
              <a:buClr>
                <a:srgbClr val="88664A"/>
              </a:buClr>
              <a:buFont typeface="Wingdings" panose="05000000000000000000" pitchFamily="2" charset="2"/>
              <a:buChar char="n"/>
            </a:pPr>
            <a:r>
              <a:rPr lang="zh-TW" altLang="en-US" sz="1800" u="sng" dirty="0">
                <a:solidFill>
                  <a:srgbClr val="996633"/>
                </a:solidFill>
                <a:latin typeface="Arial" panose="020B0604020202020204" pitchFamily="34" charset="0"/>
                <a:ea typeface="微軟正黑體" panose="020B0604030504040204" pitchFamily="34" charset="-120"/>
                <a:cs typeface="Arial" panose="020B0604020202020204" pitchFamily="34" charset="0"/>
              </a:rPr>
              <a:t>企業補助每名學生全程不低於</a:t>
            </a:r>
            <a:r>
              <a:rPr lang="en-US" altLang="zh-TW" sz="1800" u="sng" dirty="0">
                <a:solidFill>
                  <a:srgbClr val="996633"/>
                </a:solidFill>
                <a:latin typeface="Arial" panose="020B0604020202020204" pitchFamily="34" charset="0"/>
                <a:ea typeface="微軟正黑體" panose="020B0604030504040204" pitchFamily="34" charset="-120"/>
                <a:cs typeface="Arial" panose="020B0604020202020204" pitchFamily="34" charset="0"/>
              </a:rPr>
              <a:t>10</a:t>
            </a:r>
            <a:r>
              <a:rPr lang="zh-TW" altLang="en-US" sz="1800" u="sng" dirty="0">
                <a:solidFill>
                  <a:srgbClr val="996633"/>
                </a:solidFill>
                <a:latin typeface="Arial" panose="020B0604020202020204" pitchFamily="34" charset="0"/>
                <a:ea typeface="微軟正黑體" panose="020B0604030504040204" pitchFamily="34" charset="-120"/>
                <a:cs typeface="Arial" panose="020B0604020202020204" pitchFamily="34" charset="0"/>
              </a:rPr>
              <a:t>萬元</a:t>
            </a:r>
            <a:r>
              <a:rPr lang="zh-TW" altLang="en-US" sz="1800" dirty="0">
                <a:latin typeface="Arial" panose="020B0604020202020204" pitchFamily="34" charset="0"/>
                <a:ea typeface="微軟正黑體" panose="020B0604030504040204" pitchFamily="34" charset="-120"/>
                <a:cs typeface="Arial" panose="020B0604020202020204" pitchFamily="34" charset="0"/>
              </a:rPr>
              <a:t>，若企業願負擔更多經費，則可酌減或免除學生自付費用（學費）。</a:t>
            </a:r>
          </a:p>
        </p:txBody>
      </p:sp>
      <p:grpSp>
        <p:nvGrpSpPr>
          <p:cNvPr id="39" name="群組 38">
            <a:extLst>
              <a:ext uri="{FF2B5EF4-FFF2-40B4-BE49-F238E27FC236}">
                <a16:creationId xmlns:a16="http://schemas.microsoft.com/office/drawing/2014/main" id="{01287E4B-7D6A-4D0D-997F-3887F8BBC606}"/>
              </a:ext>
            </a:extLst>
          </p:cNvPr>
          <p:cNvGrpSpPr/>
          <p:nvPr/>
        </p:nvGrpSpPr>
        <p:grpSpPr>
          <a:xfrm>
            <a:off x="840417" y="888577"/>
            <a:ext cx="3780669" cy="3445943"/>
            <a:chOff x="1029632" y="1000915"/>
            <a:chExt cx="3780669" cy="3445943"/>
          </a:xfrm>
        </p:grpSpPr>
        <p:sp>
          <p:nvSpPr>
            <p:cNvPr id="5" name="Oval 4">
              <a:extLst>
                <a:ext uri="{FF2B5EF4-FFF2-40B4-BE49-F238E27FC236}">
                  <a16:creationId xmlns:a16="http://schemas.microsoft.com/office/drawing/2014/main" id="{7F795FFC-71DC-423C-9931-52F037216699}"/>
                </a:ext>
              </a:extLst>
            </p:cNvPr>
            <p:cNvSpPr/>
            <p:nvPr/>
          </p:nvSpPr>
          <p:spPr>
            <a:xfrm>
              <a:off x="1029632" y="2945038"/>
              <a:ext cx="1488737" cy="1488737"/>
            </a:xfrm>
            <a:prstGeom prst="ellipse">
              <a:avLst/>
            </a:prstGeom>
            <a:solidFill>
              <a:srgbClr val="D5C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nvGrpSpPr>
            <p:cNvPr id="33" name="群組 32">
              <a:extLst>
                <a:ext uri="{FF2B5EF4-FFF2-40B4-BE49-F238E27FC236}">
                  <a16:creationId xmlns:a16="http://schemas.microsoft.com/office/drawing/2014/main" id="{23AFFD7E-E7EE-4812-9142-B695095FA19A}"/>
                </a:ext>
              </a:extLst>
            </p:cNvPr>
            <p:cNvGrpSpPr/>
            <p:nvPr/>
          </p:nvGrpSpPr>
          <p:grpSpPr>
            <a:xfrm>
              <a:off x="1210964" y="1000915"/>
              <a:ext cx="2521142" cy="3202287"/>
              <a:chOff x="2803179" y="1394709"/>
              <a:chExt cx="2521142" cy="3202287"/>
            </a:xfrm>
          </p:grpSpPr>
          <p:sp>
            <p:nvSpPr>
              <p:cNvPr id="3" name="Oval 2">
                <a:extLst>
                  <a:ext uri="{FF2B5EF4-FFF2-40B4-BE49-F238E27FC236}">
                    <a16:creationId xmlns:a16="http://schemas.microsoft.com/office/drawing/2014/main" id="{45CA3702-8C6C-4D61-BB31-DF397AC9FF4F}"/>
                  </a:ext>
                </a:extLst>
              </p:cNvPr>
              <p:cNvSpPr/>
              <p:nvPr/>
            </p:nvSpPr>
            <p:spPr>
              <a:xfrm>
                <a:off x="3835584" y="1394709"/>
                <a:ext cx="1488737" cy="1488737"/>
              </a:xfrm>
              <a:prstGeom prst="ellipse">
                <a:avLst/>
              </a:prstGeom>
              <a:solidFill>
                <a:srgbClr val="EAE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8" name="TextBox 7">
                <a:extLst>
                  <a:ext uri="{FF2B5EF4-FFF2-40B4-BE49-F238E27FC236}">
                    <a16:creationId xmlns:a16="http://schemas.microsoft.com/office/drawing/2014/main" id="{CAF8BCF4-EF5E-4451-93C0-7C5542BD5885}"/>
                  </a:ext>
                </a:extLst>
              </p:cNvPr>
              <p:cNvSpPr txBox="1"/>
              <p:nvPr/>
            </p:nvSpPr>
            <p:spPr>
              <a:xfrm>
                <a:off x="2803179" y="4289219"/>
                <a:ext cx="1126072" cy="307777"/>
              </a:xfrm>
              <a:prstGeom prst="rect">
                <a:avLst/>
              </a:prstGeom>
              <a:noFill/>
            </p:spPr>
            <p:txBody>
              <a:bodyPr wrap="square" rtlCol="0" anchor="ctr">
                <a:spAutoFit/>
              </a:bodyPr>
              <a:lstStyle/>
              <a:p>
                <a:pPr algn="ctr"/>
                <a:r>
                  <a:rPr lang="zh-TW" altLang="en-US" b="1" dirty="0">
                    <a:solidFill>
                      <a:schemeClr val="bg1"/>
                    </a:solidFill>
                  </a:rPr>
                  <a:t>計畫補助款</a:t>
                </a:r>
                <a:endParaRPr lang="ko-KR" altLang="en-US" b="1" dirty="0">
                  <a:solidFill>
                    <a:schemeClr val="bg1"/>
                  </a:solidFill>
                </a:endParaRPr>
              </a:p>
            </p:txBody>
          </p:sp>
          <p:sp>
            <p:nvSpPr>
              <p:cNvPr id="22" name="Pie 2">
                <a:extLst>
                  <a:ext uri="{FF2B5EF4-FFF2-40B4-BE49-F238E27FC236}">
                    <a16:creationId xmlns:a16="http://schemas.microsoft.com/office/drawing/2014/main" id="{3B20F8DB-AC2B-40B7-B27C-720E2C4EFD0E}"/>
                  </a:ext>
                </a:extLst>
              </p:cNvPr>
              <p:cNvSpPr>
                <a:spLocks noChangeAspect="1"/>
              </p:cNvSpPr>
              <p:nvPr/>
            </p:nvSpPr>
            <p:spPr>
              <a:xfrm>
                <a:off x="3092215" y="3683927"/>
                <a:ext cx="547999" cy="538824"/>
              </a:xfrm>
              <a:custGeom>
                <a:avLst/>
                <a:gdLst/>
                <a:ahLst/>
                <a:cxnLst/>
                <a:rect l="l" t="t" r="r" b="b"/>
                <a:pathLst>
                  <a:path w="3851322" h="3786842">
                    <a:moveTo>
                      <a:pt x="3845029" y="1629937"/>
                    </a:moveTo>
                    <a:lnTo>
                      <a:pt x="3851322" y="1762720"/>
                    </a:lnTo>
                    <a:lnTo>
                      <a:pt x="3812477" y="1776859"/>
                    </a:lnTo>
                    <a:lnTo>
                      <a:pt x="3444864" y="1775585"/>
                    </a:lnTo>
                    <a:close/>
                    <a:moveTo>
                      <a:pt x="3791299" y="1322869"/>
                    </a:moveTo>
                    <a:cubicBezTo>
                      <a:pt x="3804294" y="1363489"/>
                      <a:pt x="3813753" y="1405089"/>
                      <a:pt x="3820726" y="1447230"/>
                    </a:cubicBezTo>
                    <a:lnTo>
                      <a:pt x="2923542" y="1773779"/>
                    </a:lnTo>
                    <a:lnTo>
                      <a:pt x="2555935" y="1772505"/>
                    </a:lnTo>
                    <a:close/>
                    <a:moveTo>
                      <a:pt x="3686733" y="1034305"/>
                    </a:moveTo>
                    <a:cubicBezTo>
                      <a:pt x="3706467" y="1071934"/>
                      <a:pt x="3722972" y="1111031"/>
                      <a:pt x="3736130" y="1151397"/>
                    </a:cubicBezTo>
                    <a:lnTo>
                      <a:pt x="2052009" y="1764367"/>
                    </a:lnTo>
                    <a:lnTo>
                      <a:pt x="2052009" y="1629296"/>
                    </a:lnTo>
                    <a:close/>
                    <a:moveTo>
                      <a:pt x="3531650" y="764128"/>
                    </a:moveTo>
                    <a:cubicBezTo>
                      <a:pt x="3557479" y="799119"/>
                      <a:pt x="3581112" y="835525"/>
                      <a:pt x="3601539" y="873761"/>
                    </a:cubicBezTo>
                    <a:lnTo>
                      <a:pt x="2052009" y="1437744"/>
                    </a:lnTo>
                    <a:lnTo>
                      <a:pt x="2052009" y="1302673"/>
                    </a:lnTo>
                    <a:close/>
                    <a:moveTo>
                      <a:pt x="3320179" y="514474"/>
                    </a:moveTo>
                    <a:lnTo>
                      <a:pt x="3414136" y="615348"/>
                    </a:lnTo>
                    <a:lnTo>
                      <a:pt x="2052009" y="1111121"/>
                    </a:lnTo>
                    <a:lnTo>
                      <a:pt x="2052009" y="976050"/>
                    </a:lnTo>
                    <a:close/>
                    <a:moveTo>
                      <a:pt x="3038975" y="290201"/>
                    </a:moveTo>
                    <a:cubicBezTo>
                      <a:pt x="3082160" y="317774"/>
                      <a:pt x="3124087" y="347421"/>
                      <a:pt x="3164106" y="379728"/>
                    </a:cubicBezTo>
                    <a:lnTo>
                      <a:pt x="2052009" y="784498"/>
                    </a:lnTo>
                    <a:lnTo>
                      <a:pt x="2052009" y="649428"/>
                    </a:lnTo>
                    <a:close/>
                    <a:moveTo>
                      <a:pt x="1800000" y="186842"/>
                    </a:moveTo>
                    <a:lnTo>
                      <a:pt x="1800000" y="1986842"/>
                    </a:lnTo>
                    <a:lnTo>
                      <a:pt x="3600000" y="1986842"/>
                    </a:lnTo>
                    <a:cubicBezTo>
                      <a:pt x="3600000" y="2980955"/>
                      <a:pt x="2794113" y="3786842"/>
                      <a:pt x="1800000" y="3786842"/>
                    </a:cubicBezTo>
                    <a:cubicBezTo>
                      <a:pt x="805887" y="3786842"/>
                      <a:pt x="0" y="2980955"/>
                      <a:pt x="0" y="1986842"/>
                    </a:cubicBezTo>
                    <a:cubicBezTo>
                      <a:pt x="0" y="992729"/>
                      <a:pt x="805887" y="186842"/>
                      <a:pt x="1800000" y="186842"/>
                    </a:cubicBezTo>
                    <a:close/>
                    <a:moveTo>
                      <a:pt x="2653345" y="103936"/>
                    </a:moveTo>
                    <a:cubicBezTo>
                      <a:pt x="2713623" y="122781"/>
                      <a:pt x="2772066" y="146664"/>
                      <a:pt x="2828252" y="175345"/>
                    </a:cubicBezTo>
                    <a:lnTo>
                      <a:pt x="2052009" y="457876"/>
                    </a:lnTo>
                    <a:lnTo>
                      <a:pt x="2052009" y="322805"/>
                    </a:lnTo>
                    <a:close/>
                    <a:moveTo>
                      <a:pt x="2052009" y="0"/>
                    </a:moveTo>
                    <a:cubicBezTo>
                      <a:pt x="2150315" y="0"/>
                      <a:pt x="2247800" y="7911"/>
                      <a:pt x="2343281" y="25238"/>
                    </a:cubicBezTo>
                    <a:lnTo>
                      <a:pt x="2052009" y="13125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dirty="0">
                  <a:solidFill>
                    <a:schemeClr val="tx1"/>
                  </a:solidFill>
                </a:endParaRPr>
              </a:p>
            </p:txBody>
          </p:sp>
        </p:grpSp>
        <p:grpSp>
          <p:nvGrpSpPr>
            <p:cNvPr id="34" name="群組 33">
              <a:extLst>
                <a:ext uri="{FF2B5EF4-FFF2-40B4-BE49-F238E27FC236}">
                  <a16:creationId xmlns:a16="http://schemas.microsoft.com/office/drawing/2014/main" id="{8E900093-6535-43D3-BDBC-E1F7DFD2B722}"/>
                </a:ext>
              </a:extLst>
            </p:cNvPr>
            <p:cNvGrpSpPr/>
            <p:nvPr/>
          </p:nvGrpSpPr>
          <p:grpSpPr>
            <a:xfrm>
              <a:off x="2741807" y="1289622"/>
              <a:ext cx="2068494" cy="3157236"/>
              <a:chOff x="6044526" y="1304982"/>
              <a:chExt cx="2068494" cy="3157236"/>
            </a:xfrm>
          </p:grpSpPr>
          <p:sp>
            <p:nvSpPr>
              <p:cNvPr id="4" name="Oval 3">
                <a:extLst>
                  <a:ext uri="{FF2B5EF4-FFF2-40B4-BE49-F238E27FC236}">
                    <a16:creationId xmlns:a16="http://schemas.microsoft.com/office/drawing/2014/main" id="{DF3BD13F-AA61-4882-8907-818BC68DC69D}"/>
                  </a:ext>
                </a:extLst>
              </p:cNvPr>
              <p:cNvSpPr/>
              <p:nvPr/>
            </p:nvSpPr>
            <p:spPr>
              <a:xfrm>
                <a:off x="6624283" y="2973481"/>
                <a:ext cx="1488737" cy="1488737"/>
              </a:xfrm>
              <a:prstGeom prst="ellipse">
                <a:avLst/>
              </a:prstGeom>
              <a:solidFill>
                <a:srgbClr val="C0A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10" name="TextBox 9">
                <a:extLst>
                  <a:ext uri="{FF2B5EF4-FFF2-40B4-BE49-F238E27FC236}">
                    <a16:creationId xmlns:a16="http://schemas.microsoft.com/office/drawing/2014/main" id="{3ADC823A-6297-4B25-9957-D60D1A0398D2}"/>
                  </a:ext>
                </a:extLst>
              </p:cNvPr>
              <p:cNvSpPr txBox="1"/>
              <p:nvPr/>
            </p:nvSpPr>
            <p:spPr>
              <a:xfrm>
                <a:off x="6805616" y="3926321"/>
                <a:ext cx="1126072" cy="307777"/>
              </a:xfrm>
              <a:prstGeom prst="rect">
                <a:avLst/>
              </a:prstGeom>
              <a:noFill/>
            </p:spPr>
            <p:txBody>
              <a:bodyPr wrap="square" rtlCol="0" anchor="ctr">
                <a:spAutoFit/>
              </a:bodyPr>
              <a:lstStyle/>
              <a:p>
                <a:pPr algn="ctr"/>
                <a:r>
                  <a:rPr lang="zh-TW" altLang="en-US" b="1" dirty="0">
                    <a:solidFill>
                      <a:schemeClr val="bg1"/>
                    </a:solidFill>
                  </a:rPr>
                  <a:t>學校自籌款</a:t>
                </a:r>
                <a:endParaRPr lang="ko-KR" altLang="en-US" b="1" dirty="0">
                  <a:solidFill>
                    <a:schemeClr val="bg1"/>
                  </a:solidFill>
                </a:endParaRPr>
              </a:p>
            </p:txBody>
          </p:sp>
          <p:sp>
            <p:nvSpPr>
              <p:cNvPr id="24" name="Oval 1">
                <a:extLst>
                  <a:ext uri="{FF2B5EF4-FFF2-40B4-BE49-F238E27FC236}">
                    <a16:creationId xmlns:a16="http://schemas.microsoft.com/office/drawing/2014/main" id="{7A076760-9A75-4B61-8B14-91ED9D6328D3}"/>
                  </a:ext>
                </a:extLst>
              </p:cNvPr>
              <p:cNvSpPr/>
              <p:nvPr/>
            </p:nvSpPr>
            <p:spPr>
              <a:xfrm>
                <a:off x="6044526" y="1304982"/>
                <a:ext cx="491860" cy="596152"/>
              </a:xfrm>
              <a:custGeom>
                <a:avLst/>
                <a:gdLst/>
                <a:ahLst/>
                <a:cxnLst/>
                <a:rect l="l" t="t" r="r" b="b"/>
                <a:pathLst>
                  <a:path w="3254409" h="3944462">
                    <a:moveTo>
                      <a:pt x="1259449" y="3654708"/>
                    </a:moveTo>
                    <a:lnTo>
                      <a:pt x="2056275" y="3654708"/>
                    </a:lnTo>
                    <a:lnTo>
                      <a:pt x="2056275" y="3799585"/>
                    </a:lnTo>
                    <a:cubicBezTo>
                      <a:pt x="2056275" y="3879598"/>
                      <a:pt x="1877900" y="3944462"/>
                      <a:pt x="1657862" y="3944462"/>
                    </a:cubicBezTo>
                    <a:cubicBezTo>
                      <a:pt x="1437825" y="3944462"/>
                      <a:pt x="1259449" y="3879598"/>
                      <a:pt x="1259449" y="3799585"/>
                    </a:cubicBezTo>
                    <a:close/>
                    <a:moveTo>
                      <a:pt x="1261196" y="3409579"/>
                    </a:moveTo>
                    <a:lnTo>
                      <a:pt x="2054529" y="3409579"/>
                    </a:lnTo>
                    <a:cubicBezTo>
                      <a:pt x="2095500" y="3409579"/>
                      <a:pt x="2128714" y="3442793"/>
                      <a:pt x="2128714" y="3483764"/>
                    </a:cubicBezTo>
                    <a:lnTo>
                      <a:pt x="2128714" y="3516511"/>
                    </a:lnTo>
                    <a:cubicBezTo>
                      <a:pt x="2128714" y="3557481"/>
                      <a:pt x="2095500" y="3590696"/>
                      <a:pt x="2054529" y="3590696"/>
                    </a:cubicBezTo>
                    <a:lnTo>
                      <a:pt x="1261196" y="3590696"/>
                    </a:lnTo>
                    <a:cubicBezTo>
                      <a:pt x="1220225" y="3590696"/>
                      <a:pt x="1187011" y="3557481"/>
                      <a:pt x="1187011" y="3516511"/>
                    </a:cubicBezTo>
                    <a:lnTo>
                      <a:pt x="1187011" y="3483764"/>
                    </a:lnTo>
                    <a:cubicBezTo>
                      <a:pt x="1187011" y="3442793"/>
                      <a:pt x="1220225" y="3409579"/>
                      <a:pt x="1261196" y="3409579"/>
                    </a:cubicBezTo>
                    <a:close/>
                    <a:moveTo>
                      <a:pt x="1224976" y="3164451"/>
                    </a:moveTo>
                    <a:lnTo>
                      <a:pt x="2090747" y="3164451"/>
                    </a:lnTo>
                    <a:cubicBezTo>
                      <a:pt x="2131719" y="3164451"/>
                      <a:pt x="2164933" y="3197665"/>
                      <a:pt x="2164933" y="3238636"/>
                    </a:cubicBezTo>
                    <a:lnTo>
                      <a:pt x="2164933" y="3271382"/>
                    </a:lnTo>
                    <a:cubicBezTo>
                      <a:pt x="2164933" y="3312353"/>
                      <a:pt x="2131719" y="3345567"/>
                      <a:pt x="2090747" y="3345567"/>
                    </a:cubicBezTo>
                    <a:lnTo>
                      <a:pt x="1224976" y="3345567"/>
                    </a:lnTo>
                    <a:cubicBezTo>
                      <a:pt x="1184005" y="3345567"/>
                      <a:pt x="1150791" y="3312353"/>
                      <a:pt x="1150791" y="3271382"/>
                    </a:cubicBezTo>
                    <a:lnTo>
                      <a:pt x="1150791" y="3238636"/>
                    </a:lnTo>
                    <a:cubicBezTo>
                      <a:pt x="1150791" y="3197665"/>
                      <a:pt x="1184005" y="3164451"/>
                      <a:pt x="1224976" y="3164451"/>
                    </a:cubicBezTo>
                    <a:close/>
                    <a:moveTo>
                      <a:pt x="1188757" y="2919322"/>
                    </a:moveTo>
                    <a:lnTo>
                      <a:pt x="2126967" y="2919322"/>
                    </a:lnTo>
                    <a:cubicBezTo>
                      <a:pt x="2167938" y="2919322"/>
                      <a:pt x="2201152" y="2952536"/>
                      <a:pt x="2201152" y="2993507"/>
                    </a:cubicBezTo>
                    <a:lnTo>
                      <a:pt x="2201152" y="3026254"/>
                    </a:lnTo>
                    <a:cubicBezTo>
                      <a:pt x="2201152" y="3067224"/>
                      <a:pt x="2167938" y="3100439"/>
                      <a:pt x="2126967" y="3100439"/>
                    </a:cubicBezTo>
                    <a:lnTo>
                      <a:pt x="1188757" y="3100439"/>
                    </a:lnTo>
                    <a:cubicBezTo>
                      <a:pt x="1147785" y="3100439"/>
                      <a:pt x="1114571" y="3067224"/>
                      <a:pt x="1114571" y="3026254"/>
                    </a:cubicBezTo>
                    <a:lnTo>
                      <a:pt x="1114571" y="2993507"/>
                    </a:lnTo>
                    <a:cubicBezTo>
                      <a:pt x="1114571" y="2952536"/>
                      <a:pt x="1147785" y="2919322"/>
                      <a:pt x="1188757" y="2919322"/>
                    </a:cubicBezTo>
                    <a:close/>
                    <a:moveTo>
                      <a:pt x="1574533" y="1620510"/>
                    </a:moveTo>
                    <a:cubicBezTo>
                      <a:pt x="1552384" y="1644018"/>
                      <a:pt x="1521864" y="1658080"/>
                      <a:pt x="1488300" y="1658080"/>
                    </a:cubicBezTo>
                    <a:cubicBezTo>
                      <a:pt x="1460798" y="1658080"/>
                      <a:pt x="1435338" y="1648638"/>
                      <a:pt x="1416032" y="1630675"/>
                    </a:cubicBezTo>
                    <a:lnTo>
                      <a:pt x="1584647" y="2695264"/>
                    </a:lnTo>
                    <a:lnTo>
                      <a:pt x="1650915" y="2694732"/>
                    </a:lnTo>
                    <a:lnTo>
                      <a:pt x="1650915" y="2694695"/>
                    </a:lnTo>
                    <a:lnTo>
                      <a:pt x="1653298" y="2694714"/>
                    </a:lnTo>
                    <a:lnTo>
                      <a:pt x="1655679" y="2694695"/>
                    </a:lnTo>
                    <a:lnTo>
                      <a:pt x="1655679" y="2694732"/>
                    </a:lnTo>
                    <a:lnTo>
                      <a:pt x="1721162" y="2695258"/>
                    </a:lnTo>
                    <a:lnTo>
                      <a:pt x="1887727" y="1643609"/>
                    </a:lnTo>
                    <a:cubicBezTo>
                      <a:pt x="1871593" y="1653234"/>
                      <a:pt x="1852936" y="1658080"/>
                      <a:pt x="1833231" y="1658080"/>
                    </a:cubicBezTo>
                    <a:cubicBezTo>
                      <a:pt x="1799667" y="1658080"/>
                      <a:pt x="1769147" y="1644018"/>
                      <a:pt x="1746999" y="1620510"/>
                    </a:cubicBezTo>
                    <a:cubicBezTo>
                      <a:pt x="1724849" y="1644018"/>
                      <a:pt x="1694329" y="1658080"/>
                      <a:pt x="1660766" y="1658080"/>
                    </a:cubicBezTo>
                    <a:cubicBezTo>
                      <a:pt x="1627202" y="1658080"/>
                      <a:pt x="1596682" y="1644018"/>
                      <a:pt x="1574533" y="1620510"/>
                    </a:cubicBezTo>
                    <a:close/>
                    <a:moveTo>
                      <a:pt x="3254409" y="1194373"/>
                    </a:moveTo>
                    <a:lnTo>
                      <a:pt x="3254409" y="1446373"/>
                    </a:lnTo>
                    <a:lnTo>
                      <a:pt x="2894409" y="1395973"/>
                    </a:lnTo>
                    <a:lnTo>
                      <a:pt x="2894409" y="1244773"/>
                    </a:lnTo>
                    <a:close/>
                    <a:moveTo>
                      <a:pt x="0" y="1194373"/>
                    </a:moveTo>
                    <a:lnTo>
                      <a:pt x="360000" y="1244773"/>
                    </a:lnTo>
                    <a:lnTo>
                      <a:pt x="360000" y="1395973"/>
                    </a:lnTo>
                    <a:lnTo>
                      <a:pt x="0" y="1446373"/>
                    </a:lnTo>
                    <a:close/>
                    <a:moveTo>
                      <a:pt x="1650915" y="686852"/>
                    </a:moveTo>
                    <a:cubicBezTo>
                      <a:pt x="1164505" y="687423"/>
                      <a:pt x="770387" y="1081929"/>
                      <a:pt x="770387" y="1568485"/>
                    </a:cubicBezTo>
                    <a:cubicBezTo>
                      <a:pt x="770387" y="1897865"/>
                      <a:pt x="1005466" y="2222947"/>
                      <a:pt x="1190556" y="2371462"/>
                    </a:cubicBezTo>
                    <a:cubicBezTo>
                      <a:pt x="1274950" y="2469103"/>
                      <a:pt x="1268259" y="2471104"/>
                      <a:pt x="1302554" y="2596072"/>
                    </a:cubicBezTo>
                    <a:cubicBezTo>
                      <a:pt x="1316217" y="2683697"/>
                      <a:pt x="1288538" y="2692455"/>
                      <a:pt x="1367056" y="2697010"/>
                    </a:cubicBezTo>
                    <a:lnTo>
                      <a:pt x="1424224" y="2696551"/>
                    </a:lnTo>
                    <a:lnTo>
                      <a:pt x="1231891" y="1482210"/>
                    </a:lnTo>
                    <a:cubicBezTo>
                      <a:pt x="1225156" y="1439688"/>
                      <a:pt x="1254167" y="1399758"/>
                      <a:pt x="1296689" y="1393023"/>
                    </a:cubicBezTo>
                    <a:lnTo>
                      <a:pt x="1299400" y="1392594"/>
                    </a:lnTo>
                    <a:cubicBezTo>
                      <a:pt x="1338047" y="1386473"/>
                      <a:pt x="1374553" y="1409880"/>
                      <a:pt x="1384555" y="1446557"/>
                    </a:cubicBezTo>
                    <a:cubicBezTo>
                      <a:pt x="1405249" y="1408365"/>
                      <a:pt x="1444141" y="1384022"/>
                      <a:pt x="1488300" y="1384022"/>
                    </a:cubicBezTo>
                    <a:cubicBezTo>
                      <a:pt x="1521864" y="1384022"/>
                      <a:pt x="1552384" y="1398085"/>
                      <a:pt x="1574533" y="1421593"/>
                    </a:cubicBezTo>
                    <a:cubicBezTo>
                      <a:pt x="1596682" y="1398085"/>
                      <a:pt x="1627202" y="1384022"/>
                      <a:pt x="1660766" y="1384022"/>
                    </a:cubicBezTo>
                    <a:cubicBezTo>
                      <a:pt x="1694329" y="1384022"/>
                      <a:pt x="1724849" y="1398085"/>
                      <a:pt x="1746999" y="1421593"/>
                    </a:cubicBezTo>
                    <a:cubicBezTo>
                      <a:pt x="1769147" y="1398085"/>
                      <a:pt x="1799667" y="1384022"/>
                      <a:pt x="1833231" y="1384022"/>
                    </a:cubicBezTo>
                    <a:cubicBezTo>
                      <a:pt x="1870523" y="1384022"/>
                      <a:pt x="1904060" y="1401383"/>
                      <a:pt x="1926459" y="1429718"/>
                    </a:cubicBezTo>
                    <a:cubicBezTo>
                      <a:pt x="1940429" y="1399945"/>
                      <a:pt x="1972972" y="1382212"/>
                      <a:pt x="2007193" y="1387633"/>
                    </a:cubicBezTo>
                    <a:lnTo>
                      <a:pt x="2009904" y="1388062"/>
                    </a:lnTo>
                    <a:cubicBezTo>
                      <a:pt x="2052427" y="1394797"/>
                      <a:pt x="2081437" y="1434727"/>
                      <a:pt x="2074703" y="1477248"/>
                    </a:cubicBezTo>
                    <a:lnTo>
                      <a:pt x="1881585" y="2696545"/>
                    </a:lnTo>
                    <a:lnTo>
                      <a:pt x="1939537" y="2697010"/>
                    </a:lnTo>
                    <a:cubicBezTo>
                      <a:pt x="2018055" y="2692455"/>
                      <a:pt x="1990377" y="2683697"/>
                      <a:pt x="2004039" y="2596072"/>
                    </a:cubicBezTo>
                    <a:cubicBezTo>
                      <a:pt x="2038334" y="2471104"/>
                      <a:pt x="2031644" y="2469103"/>
                      <a:pt x="2116037" y="2371462"/>
                    </a:cubicBezTo>
                    <a:cubicBezTo>
                      <a:pt x="2301127" y="2222947"/>
                      <a:pt x="2536206" y="1897865"/>
                      <a:pt x="2536206" y="1568485"/>
                    </a:cubicBezTo>
                    <a:cubicBezTo>
                      <a:pt x="2536206" y="1081929"/>
                      <a:pt x="2142089" y="687423"/>
                      <a:pt x="1655679" y="686852"/>
                    </a:cubicBezTo>
                    <a:lnTo>
                      <a:pt x="1655679" y="687071"/>
                    </a:lnTo>
                    <a:lnTo>
                      <a:pt x="1653298" y="686887"/>
                    </a:lnTo>
                    <a:lnTo>
                      <a:pt x="1650915" y="687071"/>
                    </a:lnTo>
                    <a:close/>
                    <a:moveTo>
                      <a:pt x="1651270" y="468000"/>
                    </a:moveTo>
                    <a:lnTo>
                      <a:pt x="1653298" y="468156"/>
                    </a:lnTo>
                    <a:lnTo>
                      <a:pt x="1655324" y="468000"/>
                    </a:lnTo>
                    <a:cubicBezTo>
                      <a:pt x="2251596" y="468000"/>
                      <a:pt x="2734970" y="951374"/>
                      <a:pt x="2734970" y="1547647"/>
                    </a:cubicBezTo>
                    <a:cubicBezTo>
                      <a:pt x="2734970" y="1951147"/>
                      <a:pt x="2446871" y="2349377"/>
                      <a:pt x="2220195" y="2531148"/>
                    </a:cubicBezTo>
                    <a:cubicBezTo>
                      <a:pt x="2152664" y="2608950"/>
                      <a:pt x="2182466" y="2649832"/>
                      <a:pt x="2167955" y="2751256"/>
                    </a:cubicBezTo>
                    <a:cubicBezTo>
                      <a:pt x="2130228" y="2829553"/>
                      <a:pt x="2096483" y="2854590"/>
                      <a:pt x="2029795" y="2854590"/>
                    </a:cubicBezTo>
                    <a:lnTo>
                      <a:pt x="1653298" y="2853242"/>
                    </a:lnTo>
                    <a:lnTo>
                      <a:pt x="1276798" y="2854590"/>
                    </a:lnTo>
                    <a:cubicBezTo>
                      <a:pt x="1210112" y="2854590"/>
                      <a:pt x="1176366" y="2829553"/>
                      <a:pt x="1138638" y="2751256"/>
                    </a:cubicBezTo>
                    <a:cubicBezTo>
                      <a:pt x="1124127" y="2649832"/>
                      <a:pt x="1153930" y="2608950"/>
                      <a:pt x="1086399" y="2531148"/>
                    </a:cubicBezTo>
                    <a:cubicBezTo>
                      <a:pt x="859722" y="2349377"/>
                      <a:pt x="571623" y="1951147"/>
                      <a:pt x="571623" y="1547647"/>
                    </a:cubicBezTo>
                    <a:cubicBezTo>
                      <a:pt x="571623" y="951374"/>
                      <a:pt x="1054998" y="468000"/>
                      <a:pt x="1651270" y="468000"/>
                    </a:cubicBezTo>
                    <a:close/>
                    <a:moveTo>
                      <a:pt x="2572549" y="249121"/>
                    </a:moveTo>
                    <a:lnTo>
                      <a:pt x="2765592" y="411103"/>
                    </a:lnTo>
                    <a:lnTo>
                      <a:pt x="2495580" y="654483"/>
                    </a:lnTo>
                    <a:lnTo>
                      <a:pt x="2379754" y="557293"/>
                    </a:lnTo>
                    <a:close/>
                    <a:moveTo>
                      <a:pt x="663986" y="249121"/>
                    </a:moveTo>
                    <a:lnTo>
                      <a:pt x="856781" y="557293"/>
                    </a:lnTo>
                    <a:lnTo>
                      <a:pt x="740955" y="654483"/>
                    </a:lnTo>
                    <a:lnTo>
                      <a:pt x="470943" y="411103"/>
                    </a:lnTo>
                    <a:close/>
                    <a:moveTo>
                      <a:pt x="1527296" y="0"/>
                    </a:moveTo>
                    <a:lnTo>
                      <a:pt x="1779296" y="0"/>
                    </a:lnTo>
                    <a:lnTo>
                      <a:pt x="1728896" y="360000"/>
                    </a:lnTo>
                    <a:lnTo>
                      <a:pt x="1577696" y="36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sp>
          <p:nvSpPr>
            <p:cNvPr id="29" name="箭號: 向上 28">
              <a:extLst>
                <a:ext uri="{FF2B5EF4-FFF2-40B4-BE49-F238E27FC236}">
                  <a16:creationId xmlns:a16="http://schemas.microsoft.com/office/drawing/2014/main" id="{3805B6E6-2750-4873-B47D-4094558640D0}"/>
                </a:ext>
              </a:extLst>
            </p:cNvPr>
            <p:cNvSpPr/>
            <p:nvPr/>
          </p:nvSpPr>
          <p:spPr>
            <a:xfrm rot="18157449">
              <a:off x="3214648" y="2317996"/>
              <a:ext cx="703011" cy="717274"/>
            </a:xfrm>
            <a:prstGeom prst="upArrow">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加號 31">
              <a:extLst>
                <a:ext uri="{FF2B5EF4-FFF2-40B4-BE49-F238E27FC236}">
                  <a16:creationId xmlns:a16="http://schemas.microsoft.com/office/drawing/2014/main" id="{50A69302-0E80-4761-B8F4-2B295A128519}"/>
                </a:ext>
              </a:extLst>
            </p:cNvPr>
            <p:cNvSpPr/>
            <p:nvPr/>
          </p:nvSpPr>
          <p:spPr bwMode="auto">
            <a:xfrm>
              <a:off x="2657319" y="3619451"/>
              <a:ext cx="571376" cy="548729"/>
            </a:xfrm>
            <a:prstGeom prst="mathPlus">
              <a:avLst/>
            </a:prstGeom>
            <a:solidFill>
              <a:srgbClr val="F2F2F2"/>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541735" marR="0" lvl="0" indent="-275035" algn="l" defTabSz="685800" rtl="0" eaLnBrk="1" fontAlgn="base" latinLnBrk="0" hangingPunct="1">
                <a:lnSpc>
                  <a:spcPct val="95000"/>
                </a:lnSpc>
                <a:spcBef>
                  <a:spcPct val="20000"/>
                </a:spcBef>
                <a:spcAft>
                  <a:spcPct val="0"/>
                </a:spcAft>
                <a:buClr>
                  <a:srgbClr val="000066"/>
                </a:buClr>
                <a:buSzTx/>
                <a:buFont typeface="Wingdings" pitchFamily="2" charset="2"/>
                <a:buChar char="F"/>
                <a:tabLst/>
                <a:defRPr/>
              </a:pPr>
              <a:endParaRPr kumimoji="1" lang="zh-TW" altLang="en-US" sz="2400" b="1" i="0" u="none" strike="noStrike" kern="1200" cap="none" spc="0" normalizeH="0" baseline="0" noProof="0">
                <a:ln>
                  <a:noFill/>
                </a:ln>
                <a:solidFill>
                  <a:srgbClr val="0DD2D9"/>
                </a:solidFill>
                <a:effectLst/>
                <a:uLnTx/>
                <a:uFillTx/>
                <a:latin typeface="Times New Roman" pitchFamily="18" charset="0"/>
                <a:ea typeface="標楷體" pitchFamily="65" charset="-120"/>
                <a:cs typeface="+mn-cs"/>
              </a:endParaRPr>
            </a:p>
          </p:txBody>
        </p:sp>
        <p:sp>
          <p:nvSpPr>
            <p:cNvPr id="35" name="箭號: 向上 34">
              <a:extLst>
                <a:ext uri="{FF2B5EF4-FFF2-40B4-BE49-F238E27FC236}">
                  <a16:creationId xmlns:a16="http://schemas.microsoft.com/office/drawing/2014/main" id="{712A7B72-56BD-4234-99C9-3600996A9FC0}"/>
                </a:ext>
              </a:extLst>
            </p:cNvPr>
            <p:cNvSpPr/>
            <p:nvPr/>
          </p:nvSpPr>
          <p:spPr>
            <a:xfrm rot="3276253">
              <a:off x="1901532" y="2279409"/>
              <a:ext cx="703011" cy="717274"/>
            </a:xfrm>
            <a:prstGeom prst="upArrow">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TextBox 8">
              <a:extLst>
                <a:ext uri="{FF2B5EF4-FFF2-40B4-BE49-F238E27FC236}">
                  <a16:creationId xmlns:a16="http://schemas.microsoft.com/office/drawing/2014/main" id="{A0E3EB7C-3DB5-4E1A-91B7-7C91B86B748C}"/>
                </a:ext>
              </a:extLst>
            </p:cNvPr>
            <p:cNvSpPr txBox="1"/>
            <p:nvPr/>
          </p:nvSpPr>
          <p:spPr>
            <a:xfrm>
              <a:off x="2440082" y="2003279"/>
              <a:ext cx="1126072" cy="307777"/>
            </a:xfrm>
            <a:prstGeom prst="rect">
              <a:avLst/>
            </a:prstGeom>
            <a:noFill/>
          </p:spPr>
          <p:txBody>
            <a:bodyPr wrap="square" rtlCol="0" anchor="ctr">
              <a:spAutoFit/>
            </a:bodyPr>
            <a:lstStyle/>
            <a:p>
              <a:pPr algn="ctr"/>
              <a:r>
                <a:rPr lang="zh-TW" altLang="en-US" b="1" dirty="0">
                  <a:solidFill>
                    <a:schemeClr val="bg1"/>
                  </a:solidFill>
                </a:rPr>
                <a:t>計畫總經費</a:t>
              </a:r>
              <a:endParaRPr lang="ko-KR" altLang="en-US" b="1" dirty="0">
                <a:solidFill>
                  <a:schemeClr val="bg1"/>
                </a:solidFill>
              </a:endParaRPr>
            </a:p>
          </p:txBody>
        </p:sp>
      </p:grpSp>
      <p:sp>
        <p:nvSpPr>
          <p:cNvPr id="40" name="標題 1">
            <a:extLst>
              <a:ext uri="{FF2B5EF4-FFF2-40B4-BE49-F238E27FC236}">
                <a16:creationId xmlns:a16="http://schemas.microsoft.com/office/drawing/2014/main" id="{5FA1E3BA-E9E5-4A35-ABE8-B2A7108CC852}"/>
              </a:ext>
            </a:extLst>
          </p:cNvPr>
          <p:cNvSpPr txBox="1">
            <a:spLocks/>
          </p:cNvSpPr>
          <p:nvPr/>
        </p:nvSpPr>
        <p:spPr>
          <a:xfrm>
            <a:off x="-1" y="114308"/>
            <a:ext cx="3442916" cy="708212"/>
          </a:xfrm>
          <a:prstGeom prst="rect">
            <a:avLst/>
          </a:prstGeom>
          <a:solidFill>
            <a:srgbClr val="88664A"/>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1pPr>
            <a:lvl2pPr marR="0" lvl="1"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2pPr>
            <a:lvl3pPr marR="0" lvl="2"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3pPr>
            <a:lvl4pPr marR="0" lvl="3"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4pPr>
            <a:lvl5pPr marR="0" lvl="4"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5pPr>
            <a:lvl6pPr marR="0" lvl="5"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6pPr>
            <a:lvl7pPr marR="0" lvl="6"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7pPr>
            <a:lvl8pPr marR="0" lvl="7"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8pPr>
            <a:lvl9pPr marR="0" lvl="8"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9pPr>
          </a:lstStyle>
          <a:p>
            <a:r>
              <a:rPr lang="zh-TW" altLang="en-US" sz="3000" dirty="0">
                <a:solidFill>
                  <a:schemeClr val="bg1"/>
                </a:solidFill>
                <a:latin typeface="Arial" panose="020B0604020202020204" pitchFamily="34" charset="0"/>
                <a:ea typeface="微軟正黑體" panose="020B0604030504040204" pitchFamily="34" charset="-120"/>
              </a:rPr>
              <a:t>二、經費負擔方式</a:t>
            </a:r>
          </a:p>
        </p:txBody>
      </p:sp>
      <p:grpSp>
        <p:nvGrpSpPr>
          <p:cNvPr id="48" name="群組 47">
            <a:extLst>
              <a:ext uri="{FF2B5EF4-FFF2-40B4-BE49-F238E27FC236}">
                <a16:creationId xmlns:a16="http://schemas.microsoft.com/office/drawing/2014/main" id="{6D3A1B03-EC73-4B64-8ED7-064FB3C9CE0E}"/>
              </a:ext>
            </a:extLst>
          </p:cNvPr>
          <p:cNvGrpSpPr/>
          <p:nvPr/>
        </p:nvGrpSpPr>
        <p:grpSpPr>
          <a:xfrm>
            <a:off x="294198" y="4380831"/>
            <a:ext cx="1656153" cy="523220"/>
            <a:chOff x="-4924" y="4380831"/>
            <a:chExt cx="1656153" cy="523220"/>
          </a:xfrm>
        </p:grpSpPr>
        <p:sp>
          <p:nvSpPr>
            <p:cNvPr id="27" name="矩形 26">
              <a:extLst>
                <a:ext uri="{FF2B5EF4-FFF2-40B4-BE49-F238E27FC236}">
                  <a16:creationId xmlns:a16="http://schemas.microsoft.com/office/drawing/2014/main" id="{8009BB48-C93A-442C-A89C-224C2CC99C73}"/>
                </a:ext>
              </a:extLst>
            </p:cNvPr>
            <p:cNvSpPr/>
            <p:nvPr/>
          </p:nvSpPr>
          <p:spPr>
            <a:xfrm>
              <a:off x="-4924" y="4380831"/>
              <a:ext cx="1656153" cy="523220"/>
            </a:xfrm>
            <a:prstGeom prst="rect">
              <a:avLst/>
            </a:prstGeom>
          </p:spPr>
          <p:txBody>
            <a:bodyPr wrap="square">
              <a:spAutoFit/>
            </a:bodyPr>
            <a:lstStyle/>
            <a:p>
              <a:pPr lvl="0" algn="ctr" latinLnBrk="1">
                <a:buClrTx/>
                <a:defRPr/>
              </a:pPr>
              <a:r>
                <a:rPr lang="zh-TW" altLang="en-US" kern="1200" dirty="0">
                  <a:solidFill>
                    <a:prstClr val="black"/>
                  </a:solidFill>
                  <a:latin typeface="Arial" pitchFamily="34" charset="0"/>
                  <a:ea typeface="微軟正黑體" pitchFamily="34" charset="-120"/>
                  <a:cs typeface="新細明體" pitchFamily="18" charset="-120"/>
                </a:rPr>
                <a:t>補助每名學生</a:t>
              </a:r>
              <a:endParaRPr lang="en-US" altLang="zh-TW" kern="1200" dirty="0">
                <a:solidFill>
                  <a:prstClr val="black"/>
                </a:solidFill>
                <a:latin typeface="Arial" pitchFamily="34" charset="0"/>
                <a:ea typeface="微軟正黑體" pitchFamily="34" charset="-120"/>
                <a:cs typeface="新細明體" pitchFamily="18" charset="-120"/>
              </a:endParaRPr>
            </a:p>
            <a:p>
              <a:pPr lvl="0" algn="ctr" latinLnBrk="1">
                <a:buClrTx/>
                <a:defRPr/>
              </a:pPr>
              <a:r>
                <a:rPr lang="zh-TW" altLang="en-US" kern="1200" dirty="0">
                  <a:solidFill>
                    <a:prstClr val="black"/>
                  </a:solidFill>
                  <a:latin typeface="Arial" pitchFamily="34" charset="0"/>
                  <a:ea typeface="微軟正黑體" pitchFamily="34" charset="-120"/>
                  <a:cs typeface="新細明體" pitchFamily="18" charset="-120"/>
                </a:rPr>
                <a:t>全程至少</a:t>
              </a:r>
              <a:r>
                <a:rPr lang="en-US" altLang="zh-TW" kern="1200" dirty="0">
                  <a:solidFill>
                    <a:prstClr val="black"/>
                  </a:solidFill>
                  <a:latin typeface="Arial" pitchFamily="34" charset="0"/>
                  <a:ea typeface="微軟正黑體" pitchFamily="34" charset="-120"/>
                  <a:cs typeface="新細明體" pitchFamily="18" charset="-120"/>
                </a:rPr>
                <a:t>10</a:t>
              </a:r>
              <a:r>
                <a:rPr lang="zh-TW" altLang="en-US" kern="1200" dirty="0">
                  <a:solidFill>
                    <a:prstClr val="black"/>
                  </a:solidFill>
                  <a:latin typeface="Arial" pitchFamily="34" charset="0"/>
                  <a:ea typeface="微軟正黑體" pitchFamily="34" charset="-120"/>
                  <a:cs typeface="新細明體" pitchFamily="18" charset="-120"/>
                </a:rPr>
                <a:t>萬元</a:t>
              </a:r>
              <a:endParaRPr lang="en-US" altLang="zh-TW" kern="1200" dirty="0">
                <a:solidFill>
                  <a:prstClr val="black"/>
                </a:solidFill>
                <a:latin typeface="Arial" pitchFamily="34" charset="0"/>
                <a:ea typeface="微軟正黑體" pitchFamily="34" charset="-120"/>
                <a:cs typeface="新細明體" pitchFamily="18" charset="-120"/>
              </a:endParaRPr>
            </a:p>
          </p:txBody>
        </p:sp>
        <p:sp>
          <p:nvSpPr>
            <p:cNvPr id="43" name="Rectangle 16">
              <a:extLst>
                <a:ext uri="{FF2B5EF4-FFF2-40B4-BE49-F238E27FC236}">
                  <a16:creationId xmlns:a16="http://schemas.microsoft.com/office/drawing/2014/main" id="{1C7060DC-8604-4E91-8025-65DA81BB0CD5}"/>
                </a:ext>
              </a:extLst>
            </p:cNvPr>
            <p:cNvSpPr/>
            <p:nvPr/>
          </p:nvSpPr>
          <p:spPr>
            <a:xfrm>
              <a:off x="69417" y="4404684"/>
              <a:ext cx="49853" cy="421757"/>
            </a:xfrm>
            <a:prstGeom prst="rect">
              <a:avLst/>
            </a:prstGeom>
            <a:solidFill>
              <a:srgbClr val="D5C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grpSp>
        <p:nvGrpSpPr>
          <p:cNvPr id="45" name="群組 44">
            <a:extLst>
              <a:ext uri="{FF2B5EF4-FFF2-40B4-BE49-F238E27FC236}">
                <a16:creationId xmlns:a16="http://schemas.microsoft.com/office/drawing/2014/main" id="{0DF46A3D-374D-4B2F-8CE2-BFDE2F878CDC}"/>
              </a:ext>
            </a:extLst>
          </p:cNvPr>
          <p:cNvGrpSpPr/>
          <p:nvPr/>
        </p:nvGrpSpPr>
        <p:grpSpPr>
          <a:xfrm>
            <a:off x="3063333" y="4319276"/>
            <a:ext cx="2152349" cy="738664"/>
            <a:chOff x="3204841" y="4356130"/>
            <a:chExt cx="2152349" cy="738664"/>
          </a:xfrm>
        </p:grpSpPr>
        <p:sp>
          <p:nvSpPr>
            <p:cNvPr id="38" name="矩形 37">
              <a:extLst>
                <a:ext uri="{FF2B5EF4-FFF2-40B4-BE49-F238E27FC236}">
                  <a16:creationId xmlns:a16="http://schemas.microsoft.com/office/drawing/2014/main" id="{3FC7933C-806E-4201-87B6-E204667A7E35}"/>
                </a:ext>
              </a:extLst>
            </p:cNvPr>
            <p:cNvSpPr/>
            <p:nvPr/>
          </p:nvSpPr>
          <p:spPr>
            <a:xfrm>
              <a:off x="3204841" y="4356130"/>
              <a:ext cx="2106630" cy="738664"/>
            </a:xfrm>
            <a:prstGeom prst="rect">
              <a:avLst/>
            </a:prstGeom>
          </p:spPr>
          <p:txBody>
            <a:bodyPr wrap="square">
              <a:spAutoFit/>
            </a:bodyPr>
            <a:lstStyle/>
            <a:p>
              <a:pPr marL="144000" lvl="0" indent="-144000" latinLnBrk="1">
                <a:buClrTx/>
                <a:buFont typeface="Arial" panose="020B0604020202020204" pitchFamily="34" charset="0"/>
                <a:buChar char="•"/>
                <a:defRPr/>
              </a:pPr>
              <a:r>
                <a:rPr lang="zh-TW" altLang="en-US" u="sng" kern="1200" dirty="0">
                  <a:solidFill>
                    <a:prstClr val="black"/>
                  </a:solidFill>
                  <a:latin typeface="Arial" pitchFamily="34" charset="0"/>
                  <a:ea typeface="微軟正黑體" pitchFamily="34" charset="-120"/>
                  <a:cs typeface="新細明體" pitchFamily="18" charset="-120"/>
                </a:rPr>
                <a:t>學生學費</a:t>
              </a:r>
              <a:r>
                <a:rPr lang="zh-TW" altLang="en-US" kern="1200" dirty="0">
                  <a:solidFill>
                    <a:prstClr val="black"/>
                  </a:solidFill>
                  <a:latin typeface="Arial" pitchFamily="34" charset="0"/>
                  <a:ea typeface="微軟正黑體" pitchFamily="34" charset="-120"/>
                  <a:cs typeface="新細明體" pitchFamily="18" charset="-120"/>
                </a:rPr>
                <a:t>：以學校日間制碩士班基準收費 </a:t>
              </a:r>
            </a:p>
            <a:p>
              <a:pPr marL="144000" lvl="0" indent="-144000" latinLnBrk="1">
                <a:buClrTx/>
                <a:buFont typeface="Arial" panose="020B0604020202020204" pitchFamily="34" charset="0"/>
                <a:buChar char="•"/>
                <a:defRPr/>
              </a:pPr>
              <a:r>
                <a:rPr lang="zh-TW" altLang="en-US" u="sng" kern="1200" dirty="0">
                  <a:solidFill>
                    <a:prstClr val="black"/>
                  </a:solidFill>
                  <a:latin typeface="Arial" pitchFamily="34" charset="0"/>
                  <a:ea typeface="微軟正黑體" pitchFamily="34" charset="-120"/>
                  <a:cs typeface="新細明體" pitchFamily="18" charset="-120"/>
                </a:rPr>
                <a:t>學校補助款</a:t>
              </a:r>
              <a:endParaRPr lang="zh-TW" altLang="en-US" u="sng" dirty="0"/>
            </a:p>
          </p:txBody>
        </p:sp>
        <p:sp>
          <p:nvSpPr>
            <p:cNvPr id="44" name="Rectangle 16">
              <a:extLst>
                <a:ext uri="{FF2B5EF4-FFF2-40B4-BE49-F238E27FC236}">
                  <a16:creationId xmlns:a16="http://schemas.microsoft.com/office/drawing/2014/main" id="{F8F0D0FE-6703-424D-BC7B-FB12044F2581}"/>
                </a:ext>
              </a:extLst>
            </p:cNvPr>
            <p:cNvSpPr/>
            <p:nvPr/>
          </p:nvSpPr>
          <p:spPr>
            <a:xfrm>
              <a:off x="5311471" y="4420585"/>
              <a:ext cx="45719" cy="604639"/>
            </a:xfrm>
            <a:prstGeom prst="rect">
              <a:avLst/>
            </a:prstGeom>
            <a:solidFill>
              <a:srgbClr val="C0A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sp>
        <p:nvSpPr>
          <p:cNvPr id="46" name="Parallelogram 15">
            <a:extLst>
              <a:ext uri="{FF2B5EF4-FFF2-40B4-BE49-F238E27FC236}">
                <a16:creationId xmlns:a16="http://schemas.microsoft.com/office/drawing/2014/main" id="{7B83131C-FF8A-480C-85AE-102BC9698E84}"/>
              </a:ext>
            </a:extLst>
          </p:cNvPr>
          <p:cNvSpPr/>
          <p:nvPr/>
        </p:nvSpPr>
        <p:spPr>
          <a:xfrm rot="16200000">
            <a:off x="3621757" y="3181664"/>
            <a:ext cx="509921" cy="565008"/>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7" name="矩形 46">
            <a:extLst>
              <a:ext uri="{FF2B5EF4-FFF2-40B4-BE49-F238E27FC236}">
                <a16:creationId xmlns:a16="http://schemas.microsoft.com/office/drawing/2014/main" id="{7B0F9A69-AB1D-4498-832D-B1CA6F80C8B7}"/>
              </a:ext>
            </a:extLst>
          </p:cNvPr>
          <p:cNvSpPr/>
          <p:nvPr/>
        </p:nvSpPr>
        <p:spPr>
          <a:xfrm>
            <a:off x="5694172" y="4380831"/>
            <a:ext cx="3081289" cy="584775"/>
          </a:xfrm>
          <a:prstGeom prst="rect">
            <a:avLst/>
          </a:prstGeom>
          <a:ln w="19050">
            <a:solidFill>
              <a:srgbClr val="C0A28A"/>
            </a:solidFill>
            <a:prstDash val="dash"/>
          </a:ln>
        </p:spPr>
        <p:txBody>
          <a:bodyPr wrap="square">
            <a:spAutoFit/>
          </a:bodyPr>
          <a:lstStyle/>
          <a:p>
            <a:pPr marL="0" marR="0" lvl="0" indent="0" algn="l" defTabSz="914400" rtl="0" eaLnBrk="1" fontAlgn="ctr" latinLnBrk="1" hangingPunct="1">
              <a:lnSpc>
                <a:spcPct val="100000"/>
              </a:lnSpc>
              <a:spcBef>
                <a:spcPts val="0"/>
              </a:spcBef>
              <a:spcAft>
                <a:spcPts val="0"/>
              </a:spcAft>
              <a:buClrTx/>
              <a:buSzTx/>
              <a:buFontTx/>
              <a:buNone/>
              <a:tabLst/>
              <a:defRPr/>
            </a:pPr>
            <a:r>
              <a:rPr kumimoji="0" lang="en-US" altLang="zh-TW" sz="1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1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注意</a:t>
            </a:r>
            <a:r>
              <a:rPr kumimoji="0" lang="en-US" altLang="zh-TW" sz="1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1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為避免爭議，單一專班每人企業補助款需同一金額 </a:t>
            </a:r>
          </a:p>
        </p:txBody>
      </p:sp>
    </p:spTree>
    <p:extLst>
      <p:ext uri="{BB962C8B-B14F-4D97-AF65-F5344CB8AC3E}">
        <p14:creationId xmlns:p14="http://schemas.microsoft.com/office/powerpoint/2010/main" val="184736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a:extLst>
              <a:ext uri="{FF2B5EF4-FFF2-40B4-BE49-F238E27FC236}">
                <a16:creationId xmlns:a16="http://schemas.microsoft.com/office/drawing/2014/main" id="{3BAC6095-341A-43BE-B1BC-B44B20C78157}"/>
              </a:ext>
            </a:extLst>
          </p:cNvPr>
          <p:cNvSpPr txBox="1">
            <a:spLocks/>
          </p:cNvSpPr>
          <p:nvPr/>
        </p:nvSpPr>
        <p:spPr>
          <a:xfrm>
            <a:off x="-1" y="114308"/>
            <a:ext cx="3442916" cy="708212"/>
          </a:xfrm>
          <a:prstGeom prst="rect">
            <a:avLst/>
          </a:prstGeom>
          <a:solidFill>
            <a:srgbClr val="88664A"/>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1pPr>
            <a:lvl2pPr marR="0" lvl="1"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2pPr>
            <a:lvl3pPr marR="0" lvl="2"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3pPr>
            <a:lvl4pPr marR="0" lvl="3"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4pPr>
            <a:lvl5pPr marR="0" lvl="4"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5pPr>
            <a:lvl6pPr marR="0" lvl="5"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6pPr>
            <a:lvl7pPr marR="0" lvl="6"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7pPr>
            <a:lvl8pPr marR="0" lvl="7"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8pPr>
            <a:lvl9pPr marR="0" lvl="8"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9pPr>
          </a:lstStyle>
          <a:p>
            <a:r>
              <a:rPr lang="zh-TW" altLang="en-US" sz="3000" dirty="0">
                <a:solidFill>
                  <a:schemeClr val="bg1"/>
                </a:solidFill>
                <a:latin typeface="Arial" panose="020B0604020202020204" pitchFamily="34" charset="0"/>
                <a:ea typeface="微軟正黑體" panose="020B0604030504040204" pitchFamily="34" charset="-120"/>
              </a:rPr>
              <a:t>三、申請說明</a:t>
            </a:r>
            <a:r>
              <a:rPr lang="en-US" altLang="zh-TW" sz="3000" dirty="0">
                <a:solidFill>
                  <a:schemeClr val="bg1"/>
                </a:solidFill>
                <a:latin typeface="Arial" panose="020B0604020202020204" pitchFamily="34" charset="0"/>
                <a:ea typeface="微軟正黑體" panose="020B0604030504040204" pitchFamily="34" charset="-120"/>
              </a:rPr>
              <a:t>(1/3)</a:t>
            </a:r>
            <a:endParaRPr lang="zh-TW" altLang="en-US" sz="3000" dirty="0">
              <a:solidFill>
                <a:schemeClr val="bg1"/>
              </a:solidFill>
              <a:latin typeface="Arial" panose="020B0604020202020204" pitchFamily="34" charset="0"/>
              <a:ea typeface="微軟正黑體" panose="020B0604030504040204" pitchFamily="34" charset="-120"/>
            </a:endParaRPr>
          </a:p>
        </p:txBody>
      </p:sp>
      <p:sp>
        <p:nvSpPr>
          <p:cNvPr id="4" name="內容版面配置區 2">
            <a:extLst>
              <a:ext uri="{FF2B5EF4-FFF2-40B4-BE49-F238E27FC236}">
                <a16:creationId xmlns:a16="http://schemas.microsoft.com/office/drawing/2014/main" id="{ED955BCF-E82B-498A-AF91-36C869BCB1B6}"/>
              </a:ext>
            </a:extLst>
          </p:cNvPr>
          <p:cNvSpPr txBox="1">
            <a:spLocks/>
          </p:cNvSpPr>
          <p:nvPr/>
        </p:nvSpPr>
        <p:spPr>
          <a:xfrm>
            <a:off x="809625" y="822520"/>
            <a:ext cx="8334375" cy="1377950"/>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defTabSz="602456">
              <a:lnSpc>
                <a:spcPct val="110000"/>
              </a:lnSpc>
              <a:spcBef>
                <a:spcPts val="900"/>
              </a:spcBef>
              <a:buClr>
                <a:srgbClr val="88664A"/>
              </a:buClr>
              <a:buFont typeface="Wingdings" panose="05000000000000000000" pitchFamily="2" charset="2"/>
              <a:buChar char="n"/>
            </a:pPr>
            <a:r>
              <a:rPr lang="zh-TW" altLang="en-US" sz="1800" dirty="0">
                <a:latin typeface="Arial" panose="020B0604020202020204" pitchFamily="34" charset="0"/>
                <a:ea typeface="微軟正黑體" panose="020B0604030504040204" pitchFamily="34" charset="-120"/>
                <a:cs typeface="Arial" panose="020B0604020202020204" pitchFamily="34" charset="0"/>
              </a:rPr>
              <a:t>各學校需設立</a:t>
            </a:r>
            <a:r>
              <a:rPr lang="zh-TW" altLang="en-US" sz="1800" u="sng" dirty="0">
                <a:solidFill>
                  <a:srgbClr val="996633"/>
                </a:solidFill>
                <a:latin typeface="Arial" panose="020B0604020202020204" pitchFamily="34" charset="0"/>
                <a:ea typeface="微軟正黑體" panose="020B0604030504040204" pitchFamily="34" charset="-120"/>
                <a:cs typeface="Arial" panose="020B0604020202020204" pitchFamily="34" charset="0"/>
              </a:rPr>
              <a:t>統一窗口</a:t>
            </a:r>
            <a:r>
              <a:rPr lang="zh-TW" altLang="en-US" sz="1800" dirty="0">
                <a:latin typeface="Arial" panose="020B0604020202020204" pitchFamily="34" charset="0"/>
                <a:ea typeface="微軟正黑體" panose="020B0604030504040204" pitchFamily="34" charset="-120"/>
                <a:cs typeface="Arial" panose="020B0604020202020204" pitchFamily="34" charset="0"/>
              </a:rPr>
              <a:t>指定專責人員負責各產碩專班之申請彙整事宜並處理核可後與計畫辦公室相關作業之配合聯繫作業：</a:t>
            </a:r>
          </a:p>
          <a:p>
            <a:pPr marL="285750" indent="-285750" defTabSz="602456">
              <a:lnSpc>
                <a:spcPct val="110000"/>
              </a:lnSpc>
              <a:spcBef>
                <a:spcPts val="900"/>
              </a:spcBef>
              <a:buClr>
                <a:srgbClr val="88664A"/>
              </a:buClr>
              <a:buFont typeface="Wingdings" panose="05000000000000000000" pitchFamily="2" charset="2"/>
              <a:buChar char="n"/>
            </a:pPr>
            <a:r>
              <a:rPr lang="zh-TW" altLang="en-US" sz="1800" dirty="0">
                <a:latin typeface="Arial" panose="020B0604020202020204" pitchFamily="34" charset="0"/>
                <a:ea typeface="微軟正黑體" panose="020B0604030504040204" pitchFamily="34" charset="-120"/>
                <a:cs typeface="Arial" panose="020B0604020202020204" pitchFamily="34" charset="0"/>
              </a:rPr>
              <a:t>繳交文件</a:t>
            </a:r>
            <a:r>
              <a:rPr lang="en-US" altLang="zh-TW" sz="1200" dirty="0">
                <a:latin typeface="Arial" panose="020B0604020202020204" pitchFamily="34" charset="0"/>
                <a:ea typeface="微軟正黑體" panose="020B0604030504040204" pitchFamily="34" charset="-120"/>
                <a:cs typeface="Arial" panose="020B0604020202020204" pitchFamily="34" charset="0"/>
              </a:rPr>
              <a:t>(</a:t>
            </a:r>
            <a:r>
              <a:rPr lang="zh-TW" altLang="en-US" sz="1200" dirty="0">
                <a:latin typeface="微軟正黑體" panose="020B0604030504040204" pitchFamily="34" charset="-120"/>
                <a:ea typeface="微軟正黑體" panose="020B0604030504040204" pitchFamily="34" charset="-120"/>
              </a:rPr>
              <a:t>未依規定辦理、資料未完備及逾期者，恕不受理 </a:t>
            </a:r>
            <a:r>
              <a:rPr lang="en-US" altLang="zh-TW" sz="1200" dirty="0">
                <a:latin typeface="Arial" panose="020B0604020202020204" pitchFamily="34" charset="0"/>
                <a:ea typeface="微軟正黑體" panose="020B0604030504040204" pitchFamily="34" charset="-120"/>
                <a:cs typeface="Arial" panose="020B0604020202020204" pitchFamily="34" charset="0"/>
              </a:rPr>
              <a:t>)</a:t>
            </a:r>
            <a:endParaRPr lang="zh-TW" altLang="en-US" sz="18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5" name="表格 4">
            <a:extLst>
              <a:ext uri="{FF2B5EF4-FFF2-40B4-BE49-F238E27FC236}">
                <a16:creationId xmlns:a16="http://schemas.microsoft.com/office/drawing/2014/main" id="{6E12BFE3-7A5E-4A4C-88CB-BEAAA62B4308}"/>
              </a:ext>
            </a:extLst>
          </p:cNvPr>
          <p:cNvGraphicFramePr>
            <a:graphicFrameLocks noGrp="1"/>
          </p:cNvGraphicFramePr>
          <p:nvPr>
            <p:extLst>
              <p:ext uri="{D42A27DB-BD31-4B8C-83A1-F6EECF244321}">
                <p14:modId xmlns:p14="http://schemas.microsoft.com/office/powerpoint/2010/main" val="3303581508"/>
              </p:ext>
            </p:extLst>
          </p:nvPr>
        </p:nvGraphicFramePr>
        <p:xfrm>
          <a:off x="949410" y="1905806"/>
          <a:ext cx="7804979" cy="1385177"/>
        </p:xfrm>
        <a:graphic>
          <a:graphicData uri="http://schemas.openxmlformats.org/drawingml/2006/table">
            <a:tbl>
              <a:tblPr/>
              <a:tblGrid>
                <a:gridCol w="362326">
                  <a:extLst>
                    <a:ext uri="{9D8B030D-6E8A-4147-A177-3AD203B41FA5}">
                      <a16:colId xmlns:a16="http://schemas.microsoft.com/office/drawing/2014/main" val="1865267751"/>
                    </a:ext>
                  </a:extLst>
                </a:gridCol>
                <a:gridCol w="2141158">
                  <a:extLst>
                    <a:ext uri="{9D8B030D-6E8A-4147-A177-3AD203B41FA5}">
                      <a16:colId xmlns:a16="http://schemas.microsoft.com/office/drawing/2014/main" val="2282515993"/>
                    </a:ext>
                  </a:extLst>
                </a:gridCol>
                <a:gridCol w="757625">
                  <a:extLst>
                    <a:ext uri="{9D8B030D-6E8A-4147-A177-3AD203B41FA5}">
                      <a16:colId xmlns:a16="http://schemas.microsoft.com/office/drawing/2014/main" val="978066945"/>
                    </a:ext>
                  </a:extLst>
                </a:gridCol>
                <a:gridCol w="1083172">
                  <a:extLst>
                    <a:ext uri="{9D8B030D-6E8A-4147-A177-3AD203B41FA5}">
                      <a16:colId xmlns:a16="http://schemas.microsoft.com/office/drawing/2014/main" val="3907450460"/>
                    </a:ext>
                  </a:extLst>
                </a:gridCol>
                <a:gridCol w="3460698">
                  <a:extLst>
                    <a:ext uri="{9D8B030D-6E8A-4147-A177-3AD203B41FA5}">
                      <a16:colId xmlns:a16="http://schemas.microsoft.com/office/drawing/2014/main" val="2863588628"/>
                    </a:ext>
                  </a:extLst>
                </a:gridCol>
              </a:tblGrid>
              <a:tr h="289801">
                <a:tc>
                  <a:txBody>
                    <a:bodyPr/>
                    <a:lstStyle/>
                    <a:p>
                      <a:pPr algn="ctr" fontAlgn="t"/>
                      <a:r>
                        <a:rPr lang="zh-TW" altLang="en-US" sz="1200" b="0" i="0" u="none" strike="noStrike" dirty="0">
                          <a:solidFill>
                            <a:srgbClr val="000000"/>
                          </a:solidFill>
                          <a:effectLst/>
                          <a:latin typeface="Arial" panose="020B0604020202020204" pitchFamily="34" charset="0"/>
                          <a:ea typeface="新細明體" panose="02020500000000000000" pitchFamily="18" charset="-120"/>
                        </a:rPr>
                        <a:t>　</a:t>
                      </a:r>
                    </a:p>
                  </a:txBody>
                  <a:tcPr marL="7144" marR="7144" marT="7144"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5C1B1"/>
                    </a:solidFill>
                  </a:tcPr>
                </a:tc>
                <a:tc>
                  <a:txBody>
                    <a:bodyPr/>
                    <a:lstStyle/>
                    <a:p>
                      <a:pPr algn="ctr" rtl="0" fontAlgn="ctr"/>
                      <a:r>
                        <a:rPr lang="zh-TW" altLang="en-US" sz="1400" b="1" i="0" u="none" strike="noStrike" dirty="0">
                          <a:solidFill>
                            <a:srgbClr val="FFFFFF"/>
                          </a:solidFill>
                          <a:effectLst/>
                          <a:latin typeface="微軟正黑體" panose="020B0604030504040204" pitchFamily="34" charset="-120"/>
                          <a:ea typeface="微軟正黑體" panose="020B0604030504040204" pitchFamily="34" charset="-120"/>
                        </a:rPr>
                        <a:t>繳交文件</a:t>
                      </a:r>
                    </a:p>
                  </a:txBody>
                  <a:tcPr marL="7144" marR="7144" marT="714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5C1B1"/>
                    </a:solidFill>
                  </a:tcPr>
                </a:tc>
                <a:tc>
                  <a:txBody>
                    <a:bodyPr/>
                    <a:lstStyle/>
                    <a:p>
                      <a:pPr algn="ctr" rtl="0" fontAlgn="ctr"/>
                      <a:r>
                        <a:rPr lang="zh-TW" altLang="en-US" sz="1400" b="1" i="0" u="none" strike="noStrike" dirty="0">
                          <a:solidFill>
                            <a:srgbClr val="FFFFFF"/>
                          </a:solidFill>
                          <a:effectLst/>
                          <a:latin typeface="微軟正黑體" panose="020B0604030504040204" pitchFamily="34" charset="-120"/>
                          <a:ea typeface="微軟正黑體" panose="020B0604030504040204" pitchFamily="34" charset="-120"/>
                        </a:rPr>
                        <a:t>教育部</a:t>
                      </a:r>
                    </a:p>
                  </a:txBody>
                  <a:tcPr marL="7144" marR="7144" marT="714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5C1B1"/>
                    </a:solidFill>
                  </a:tcPr>
                </a:tc>
                <a:tc>
                  <a:txBody>
                    <a:bodyPr/>
                    <a:lstStyle/>
                    <a:p>
                      <a:pPr algn="ctr" rtl="0" fontAlgn="ctr"/>
                      <a:r>
                        <a:rPr lang="zh-TW" altLang="en-US" sz="1400" b="1" i="0" u="none" strike="noStrike" dirty="0">
                          <a:solidFill>
                            <a:srgbClr val="FFFFFF"/>
                          </a:solidFill>
                          <a:effectLst/>
                          <a:latin typeface="微軟正黑體" panose="020B0604030504040204" pitchFamily="34" charset="-120"/>
                          <a:ea typeface="微軟正黑體" panose="020B0604030504040204" pitchFamily="34" charset="-120"/>
                        </a:rPr>
                        <a:t>計畫辦公室</a:t>
                      </a:r>
                    </a:p>
                  </a:txBody>
                  <a:tcPr marL="7144" marR="7144" marT="714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5C1B1"/>
                    </a:solidFill>
                  </a:tcPr>
                </a:tc>
                <a:tc>
                  <a:txBody>
                    <a:bodyPr/>
                    <a:lstStyle/>
                    <a:p>
                      <a:pPr algn="ctr" rtl="0" fontAlgn="ctr"/>
                      <a:r>
                        <a:rPr lang="zh-TW" altLang="en-US" sz="1400" b="1" i="0" u="none" strike="noStrike" dirty="0">
                          <a:solidFill>
                            <a:srgbClr val="FFFFFF"/>
                          </a:solidFill>
                          <a:effectLst/>
                          <a:latin typeface="微軟正黑體" panose="020B0604030504040204" pitchFamily="34" charset="-120"/>
                          <a:ea typeface="微軟正黑體" panose="020B0604030504040204" pitchFamily="34" charset="-120"/>
                        </a:rPr>
                        <a:t>備註</a:t>
                      </a:r>
                    </a:p>
                  </a:txBody>
                  <a:tcPr marL="7144" marR="7144" marT="714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5C1B1"/>
                    </a:solidFill>
                  </a:tcPr>
                </a:tc>
                <a:extLst>
                  <a:ext uri="{0D108BD9-81ED-4DB2-BD59-A6C34878D82A}">
                    <a16:rowId xmlns:a16="http://schemas.microsoft.com/office/drawing/2014/main" val="1203067207"/>
                  </a:ext>
                </a:extLst>
              </a:tr>
              <a:tr h="190024">
                <a:tc>
                  <a:txBody>
                    <a:bodyPr/>
                    <a:lstStyle/>
                    <a:p>
                      <a:pPr algn="ctr" rtl="0" fontAlgn="ctr"/>
                      <a:r>
                        <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rPr>
                        <a:t>1</a:t>
                      </a:r>
                    </a:p>
                  </a:txBody>
                  <a:tcPr marL="7144" marR="7144" marT="714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rtl="0" fontAlgn="ctr"/>
                      <a:r>
                        <a:rPr lang="zh-TW" altLang="en-US" sz="1400" b="1" i="0" u="none" strike="noStrike" dirty="0">
                          <a:solidFill>
                            <a:srgbClr val="000000"/>
                          </a:solidFill>
                          <a:effectLst/>
                          <a:latin typeface="微軟正黑體" panose="020B0604030504040204" pitchFamily="34" charset="-120"/>
                          <a:ea typeface="微軟正黑體" panose="020B0604030504040204" pitchFamily="34" charset="-120"/>
                        </a:rPr>
                        <a:t>公</a:t>
                      </a:r>
                      <a:r>
                        <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400" b="1" i="0" u="none" strike="noStrike" dirty="0">
                          <a:solidFill>
                            <a:srgbClr val="000000"/>
                          </a:solidFill>
                          <a:effectLst/>
                          <a:latin typeface="微軟正黑體" panose="020B0604030504040204" pitchFamily="34" charset="-120"/>
                          <a:ea typeface="微軟正黑體" panose="020B0604030504040204" pitchFamily="34" charset="-120"/>
                        </a:rPr>
                        <a:t>函</a:t>
                      </a:r>
                      <a:r>
                        <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400" b="1" i="0" u="none" strike="noStrike" dirty="0">
                          <a:solidFill>
                            <a:srgbClr val="000000"/>
                          </a:solidFill>
                          <a:effectLst/>
                          <a:latin typeface="微軟正黑體" panose="020B0604030504040204" pitchFamily="34" charset="-120"/>
                          <a:ea typeface="微軟正黑體" panose="020B0604030504040204" pitchFamily="34" charset="-120"/>
                        </a:rPr>
                        <a:t>文 </a:t>
                      </a:r>
                    </a:p>
                  </a:txBody>
                  <a:tcPr marL="7144" marR="7144" marT="714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rtl="0" fontAlgn="ctr"/>
                      <a:r>
                        <a:rPr lang="zh-TW" altLang="en-US" sz="1400" b="1" i="0" u="none" strike="noStrike" dirty="0">
                          <a:solidFill>
                            <a:srgbClr val="000000"/>
                          </a:solidFill>
                          <a:effectLst/>
                          <a:latin typeface="微軟正黑體" panose="020B0604030504040204" pitchFamily="34" charset="-120"/>
                          <a:ea typeface="微軟正黑體" panose="020B0604030504040204" pitchFamily="34" charset="-120"/>
                        </a:rPr>
                        <a:t>正本</a:t>
                      </a:r>
                    </a:p>
                  </a:txBody>
                  <a:tcPr marL="7144" marR="7144" marT="714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rtl="0" fontAlgn="ctr"/>
                      <a:r>
                        <a:rPr lang="zh-TW" altLang="en-US" sz="1400" b="1" i="0" u="none" strike="noStrike" dirty="0">
                          <a:solidFill>
                            <a:srgbClr val="000000"/>
                          </a:solidFill>
                          <a:effectLst/>
                          <a:latin typeface="微軟正黑體" panose="020B0604030504040204" pitchFamily="34" charset="-120"/>
                          <a:ea typeface="微軟正黑體" panose="020B0604030504040204" pitchFamily="34" charset="-120"/>
                        </a:rPr>
                        <a:t>副本</a:t>
                      </a:r>
                    </a:p>
                  </a:txBody>
                  <a:tcPr marL="7144" marR="7144" marT="714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rtl="0" fontAlgn="ctr"/>
                      <a:r>
                        <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rPr>
                        <a:t>-</a:t>
                      </a:r>
                    </a:p>
                  </a:txBody>
                  <a:tcPr marL="7144" marR="7144" marT="714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474115801"/>
                  </a:ext>
                </a:extLst>
              </a:tr>
              <a:tr h="190024">
                <a:tc>
                  <a:txBody>
                    <a:bodyPr/>
                    <a:lstStyle/>
                    <a:p>
                      <a:pPr algn="ctr" rtl="0" fontAlgn="ctr"/>
                      <a:r>
                        <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rPr>
                        <a:t>2</a:t>
                      </a:r>
                    </a:p>
                  </a:txBody>
                  <a:tcPr marL="7144" marR="7144" marT="714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rtl="0" fontAlgn="ctr"/>
                      <a:r>
                        <a:rPr lang="zh-TW" altLang="en-US" sz="1400" b="1" i="0" u="none" strike="noStrike" dirty="0">
                          <a:solidFill>
                            <a:srgbClr val="000000"/>
                          </a:solidFill>
                          <a:effectLst/>
                          <a:latin typeface="微軟正黑體" panose="020B0604030504040204" pitchFamily="34" charset="-120"/>
                          <a:ea typeface="微軟正黑體" panose="020B0604030504040204" pitchFamily="34" charset="-120"/>
                        </a:rPr>
                        <a:t>開課計畫書</a:t>
                      </a:r>
                      <a:r>
                        <a:rPr lang="zh-TW" altLang="en-US" sz="1400" b="1" i="0" u="sng" strike="noStrike" dirty="0">
                          <a:solidFill>
                            <a:srgbClr val="996633"/>
                          </a:solidFill>
                          <a:effectLst/>
                          <a:latin typeface="微軟正黑體" panose="020B0604030504040204" pitchFamily="34" charset="-120"/>
                          <a:ea typeface="微軟正黑體" panose="020B0604030504040204" pitchFamily="34" charset="-120"/>
                        </a:rPr>
                        <a:t>紙本文件</a:t>
                      </a:r>
                    </a:p>
                  </a:txBody>
                  <a:tcPr marL="7144" marR="7144" marT="714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rtl="0" fontAlgn="ctr"/>
                      <a:r>
                        <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rPr>
                        <a:t>1</a:t>
                      </a:r>
                      <a:r>
                        <a:rPr lang="zh-TW" altLang="en-US" sz="1400" b="1" i="0" u="none" strike="noStrike" dirty="0">
                          <a:solidFill>
                            <a:srgbClr val="000000"/>
                          </a:solidFill>
                          <a:effectLst/>
                          <a:latin typeface="微軟正黑體" panose="020B0604030504040204" pitchFamily="34" charset="-120"/>
                          <a:ea typeface="微軟正黑體" panose="020B0604030504040204" pitchFamily="34" charset="-120"/>
                        </a:rPr>
                        <a:t>份</a:t>
                      </a:r>
                    </a:p>
                  </a:txBody>
                  <a:tcPr marL="7144" marR="7144" marT="714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rtl="0" fontAlgn="ctr"/>
                      <a:r>
                        <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rPr>
                        <a:t>6</a:t>
                      </a:r>
                      <a:r>
                        <a:rPr lang="zh-TW" altLang="en-US" sz="1400" b="1" i="0" u="none" strike="noStrike" dirty="0">
                          <a:solidFill>
                            <a:srgbClr val="000000"/>
                          </a:solidFill>
                          <a:effectLst/>
                          <a:latin typeface="微軟正黑體" panose="020B0604030504040204" pitchFamily="34" charset="-120"/>
                          <a:ea typeface="微軟正黑體" panose="020B0604030504040204" pitchFamily="34" charset="-120"/>
                        </a:rPr>
                        <a:t>份</a:t>
                      </a:r>
                    </a:p>
                  </a:txBody>
                  <a:tcPr marL="7144" marR="7144" marT="714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rtl="0" fontAlgn="ctr"/>
                      <a:r>
                        <a:rPr lang="zh-TW" altLang="en-US" sz="1400" b="1" i="0" u="none" strike="noStrike" dirty="0">
                          <a:solidFill>
                            <a:srgbClr val="000000"/>
                          </a:solidFill>
                          <a:effectLst/>
                          <a:latin typeface="微軟正黑體" panose="020B0604030504040204" pitchFamily="34" charset="-120"/>
                          <a:ea typeface="微軟正黑體" panose="020B0604030504040204" pitchFamily="34" charset="-120"/>
                        </a:rPr>
                        <a:t>裝訂成冊，封面顏色不限</a:t>
                      </a:r>
                    </a:p>
                  </a:txBody>
                  <a:tcPr marL="7144" marR="7144" marT="714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85542433"/>
                  </a:ext>
                </a:extLst>
              </a:tr>
              <a:tr h="190024">
                <a:tc>
                  <a:txBody>
                    <a:bodyPr/>
                    <a:lstStyle/>
                    <a:p>
                      <a:pPr algn="ctr" rtl="0" fontAlgn="ctr"/>
                      <a:r>
                        <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rPr>
                        <a:t>3</a:t>
                      </a:r>
                    </a:p>
                  </a:txBody>
                  <a:tcPr marL="7144" marR="7144" marT="714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rtl="0" fontAlgn="ctr"/>
                      <a:r>
                        <a:rPr lang="zh-TW" altLang="en-US" sz="1400" b="1" i="0" u="none" strike="noStrike" dirty="0">
                          <a:solidFill>
                            <a:srgbClr val="000000"/>
                          </a:solidFill>
                          <a:effectLst/>
                          <a:latin typeface="微軟正黑體" panose="020B0604030504040204" pitchFamily="34" charset="-120"/>
                          <a:ea typeface="微軟正黑體" panose="020B0604030504040204" pitchFamily="34" charset="-120"/>
                        </a:rPr>
                        <a:t>開課計畫書</a:t>
                      </a:r>
                      <a:r>
                        <a:rPr lang="zh-TW" altLang="en-US" sz="1400" b="1" i="0" u="sng" strike="noStrike" dirty="0">
                          <a:solidFill>
                            <a:srgbClr val="996633"/>
                          </a:solidFill>
                          <a:effectLst/>
                          <a:latin typeface="微軟正黑體" panose="020B0604030504040204" pitchFamily="34" charset="-120"/>
                          <a:ea typeface="微軟正黑體" panose="020B0604030504040204" pitchFamily="34" charset="-120"/>
                        </a:rPr>
                        <a:t>電子檔</a:t>
                      </a:r>
                    </a:p>
                  </a:txBody>
                  <a:tcPr marL="7144" marR="7144" marT="714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rtl="0" fontAlgn="ctr"/>
                      <a:r>
                        <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rPr>
                        <a:t>-</a:t>
                      </a:r>
                    </a:p>
                  </a:txBody>
                  <a:tcPr marL="7144" marR="7144" marT="714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rtl="0" fontAlgn="ctr"/>
                      <a:r>
                        <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rPr>
                        <a:t>1</a:t>
                      </a:r>
                      <a:r>
                        <a:rPr lang="zh-TW" altLang="en-US" sz="1400" b="1" i="0" u="none" strike="noStrike" dirty="0">
                          <a:solidFill>
                            <a:srgbClr val="000000"/>
                          </a:solidFill>
                          <a:effectLst/>
                          <a:latin typeface="微軟正黑體" panose="020B0604030504040204" pitchFamily="34" charset="-120"/>
                          <a:ea typeface="微軟正黑體" panose="020B0604030504040204" pitchFamily="34" charset="-120"/>
                        </a:rPr>
                        <a:t>份</a:t>
                      </a:r>
                    </a:p>
                  </a:txBody>
                  <a:tcPr marL="7144" marR="7144" marT="714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rtl="0" fontAlgn="ctr"/>
                      <a:r>
                        <a:rPr lang="zh-TW" altLang="en-US" sz="1400" b="1" i="0" u="none" strike="noStrike" dirty="0">
                          <a:solidFill>
                            <a:srgbClr val="000000"/>
                          </a:solidFill>
                          <a:effectLst/>
                          <a:latin typeface="微軟正黑體" panose="020B0604030504040204" pitchFamily="34" charset="-120"/>
                          <a:ea typeface="微軟正黑體" panose="020B0604030504040204" pitchFamily="34" charset="-120"/>
                        </a:rPr>
                        <a:t>請燒成</a:t>
                      </a:r>
                      <a:r>
                        <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rPr>
                        <a:t>1</a:t>
                      </a:r>
                      <a:r>
                        <a:rPr lang="zh-TW" altLang="en-US" sz="1400" b="1" i="0" u="none" strike="noStrike" dirty="0">
                          <a:solidFill>
                            <a:srgbClr val="000000"/>
                          </a:solidFill>
                          <a:effectLst/>
                          <a:latin typeface="微軟正黑體" panose="020B0604030504040204" pitchFamily="34" charset="-120"/>
                          <a:ea typeface="微軟正黑體" panose="020B0604030504040204" pitchFamily="34" charset="-120"/>
                        </a:rPr>
                        <a:t>份光碟片 </a:t>
                      </a:r>
                    </a:p>
                  </a:txBody>
                  <a:tcPr marL="7144" marR="7144" marT="714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56336214"/>
                  </a:ext>
                </a:extLst>
              </a:tr>
              <a:tr h="372904">
                <a:tc>
                  <a:txBody>
                    <a:bodyPr/>
                    <a:lstStyle/>
                    <a:p>
                      <a:pPr algn="ctr" rtl="0" fontAlgn="ctr"/>
                      <a:r>
                        <a:rPr lang="en-US" altLang="zh-TW" sz="1200" b="1" i="0" u="none" strike="noStrike" dirty="0">
                          <a:solidFill>
                            <a:srgbClr val="000000"/>
                          </a:solidFill>
                          <a:effectLst/>
                          <a:latin typeface="微軟正黑體" panose="020B0604030504040204" pitchFamily="34" charset="-120"/>
                          <a:ea typeface="微軟正黑體" panose="020B0604030504040204" pitchFamily="34" charset="-120"/>
                        </a:rPr>
                        <a:t>4</a:t>
                      </a:r>
                    </a:p>
                  </a:txBody>
                  <a:tcPr marL="7144" marR="7144" marT="714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rtl="0" fontAlgn="ctr"/>
                      <a:r>
                        <a:rPr lang="zh-TW" altLang="en-US" sz="1400" b="1" i="0" u="none" strike="noStrike" dirty="0">
                          <a:solidFill>
                            <a:srgbClr val="000000"/>
                          </a:solidFill>
                          <a:effectLst/>
                          <a:latin typeface="微軟正黑體" panose="020B0604030504040204" pitchFamily="34" charset="-120"/>
                          <a:ea typeface="微軟正黑體" panose="020B0604030504040204" pitchFamily="34" charset="-120"/>
                        </a:rPr>
                        <a:t>企業與學校合作同意書</a:t>
                      </a:r>
                    </a:p>
                  </a:txBody>
                  <a:tcPr marL="7144" marR="7144" marT="714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rtl="0" fontAlgn="ctr"/>
                      <a:r>
                        <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rPr>
                        <a:t>-</a:t>
                      </a:r>
                    </a:p>
                  </a:txBody>
                  <a:tcPr marL="7144" marR="7144" marT="714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rtl="0" fontAlgn="ctr"/>
                      <a:r>
                        <a:rPr lang="zh-TW" altLang="en-US" sz="1400" b="1" i="0" u="none" strike="noStrike" dirty="0">
                          <a:solidFill>
                            <a:srgbClr val="000000"/>
                          </a:solidFill>
                          <a:effectLst/>
                          <a:latin typeface="微軟正黑體" panose="020B0604030504040204" pitchFamily="34" charset="-120"/>
                          <a:ea typeface="微軟正黑體" panose="020B0604030504040204" pitchFamily="34" charset="-120"/>
                        </a:rPr>
                        <a:t>各</a:t>
                      </a:r>
                      <a:r>
                        <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rPr>
                        <a:t>1</a:t>
                      </a:r>
                      <a:r>
                        <a:rPr lang="zh-TW" altLang="en-US" sz="1400" b="1" i="0" u="none" strike="noStrike" dirty="0">
                          <a:solidFill>
                            <a:srgbClr val="000000"/>
                          </a:solidFill>
                          <a:effectLst/>
                          <a:latin typeface="微軟正黑體" panose="020B0604030504040204" pitchFamily="34" charset="-120"/>
                          <a:ea typeface="微軟正黑體" panose="020B0604030504040204" pitchFamily="34" charset="-120"/>
                        </a:rPr>
                        <a:t>份</a:t>
                      </a:r>
                      <a:endPar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endParaRPr>
                    </a:p>
                    <a:p>
                      <a:pPr algn="ctr" rtl="0" fontAlgn="ctr"/>
                      <a:r>
                        <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400" b="1" i="0" u="none" strike="noStrike" dirty="0">
                          <a:solidFill>
                            <a:srgbClr val="000000"/>
                          </a:solidFill>
                          <a:effectLst/>
                          <a:latin typeface="微軟正黑體" panose="020B0604030504040204" pitchFamily="34" charset="-120"/>
                          <a:ea typeface="微軟正黑體" panose="020B0604030504040204" pitchFamily="34" charset="-120"/>
                        </a:rPr>
                        <a:t>每家企業</a:t>
                      </a:r>
                      <a:r>
                        <a:rPr lang="en-US" altLang="zh-TW" sz="1400" b="1" i="0" u="none" strike="noStrike" dirty="0">
                          <a:solidFill>
                            <a:srgbClr val="000000"/>
                          </a:solidFill>
                          <a:effectLst/>
                          <a:latin typeface="微軟正黑體" panose="020B0604030504040204" pitchFamily="34" charset="-120"/>
                          <a:ea typeface="微軟正黑體" panose="020B0604030504040204" pitchFamily="34" charset="-120"/>
                        </a:rPr>
                        <a:t>)</a:t>
                      </a:r>
                      <a:endParaRPr lang="zh-TW" altLang="en-US" sz="1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144" marR="7144" marT="714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rtl="0" fontAlgn="ctr"/>
                      <a:r>
                        <a:rPr lang="zh-TW" altLang="en-US" sz="1400" b="1" i="0" u="sng" strike="noStrike" dirty="0">
                          <a:solidFill>
                            <a:srgbClr val="996633"/>
                          </a:solidFill>
                          <a:effectLst/>
                          <a:latin typeface="微軟正黑體" panose="020B0604030504040204" pitchFamily="34" charset="-120"/>
                          <a:ea typeface="微軟正黑體" panose="020B0604030504040204" pitchFamily="34" charset="-120"/>
                        </a:rPr>
                        <a:t>需為企業與學校皆用印之正本</a:t>
                      </a:r>
                      <a:endParaRPr lang="en-US" altLang="zh-TW" sz="1400" b="1" i="0" u="sng" strike="noStrike" dirty="0">
                        <a:solidFill>
                          <a:srgbClr val="996633"/>
                        </a:solidFill>
                        <a:effectLst/>
                        <a:latin typeface="微軟正黑體" panose="020B0604030504040204" pitchFamily="34" charset="-120"/>
                        <a:ea typeface="微軟正黑體" panose="020B0604030504040204" pitchFamily="34" charset="-120"/>
                      </a:endParaRPr>
                    </a:p>
                    <a:p>
                      <a:pPr algn="l" rtl="0" fontAlgn="ctr"/>
                      <a:r>
                        <a:rPr lang="en-US" altLang="zh-TW" sz="1400" b="1" i="0" u="none"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400" b="1" i="0" u="none" strike="noStrike" dirty="0">
                          <a:solidFill>
                            <a:schemeClr val="tx1"/>
                          </a:solidFill>
                          <a:effectLst/>
                          <a:latin typeface="微軟正黑體" panose="020B0604030504040204" pitchFamily="34" charset="-120"/>
                          <a:ea typeface="微軟正黑體" panose="020B0604030504040204" pitchFamily="34" charset="-120"/>
                        </a:rPr>
                        <a:t>非彩色影印或掃描本</a:t>
                      </a:r>
                      <a:r>
                        <a:rPr lang="en-US" altLang="zh-TW" sz="1400" b="1" i="0" u="none" strike="noStrike" dirty="0">
                          <a:solidFill>
                            <a:schemeClr val="tx1"/>
                          </a:solidFill>
                          <a:effectLst/>
                          <a:latin typeface="微軟正黑體" panose="020B0604030504040204" pitchFamily="34" charset="-120"/>
                          <a:ea typeface="微軟正黑體" panose="020B0604030504040204" pitchFamily="34" charset="-120"/>
                        </a:rPr>
                        <a:t>)</a:t>
                      </a:r>
                    </a:p>
                  </a:txBody>
                  <a:tcPr marL="7144" marR="7144" marT="7144"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866927047"/>
                  </a:ext>
                </a:extLst>
              </a:tr>
            </a:tbl>
          </a:graphicData>
        </a:graphic>
      </p:graphicFrame>
      <p:sp>
        <p:nvSpPr>
          <p:cNvPr id="6" name="圆角矩形 48">
            <a:extLst>
              <a:ext uri="{FF2B5EF4-FFF2-40B4-BE49-F238E27FC236}">
                <a16:creationId xmlns:a16="http://schemas.microsoft.com/office/drawing/2014/main" id="{295E6F98-1FAD-444A-9490-2C6360BD695C}"/>
              </a:ext>
            </a:extLst>
          </p:cNvPr>
          <p:cNvSpPr/>
          <p:nvPr/>
        </p:nvSpPr>
        <p:spPr bwMode="auto">
          <a:xfrm>
            <a:off x="936165" y="3486688"/>
            <a:ext cx="7804979" cy="1611706"/>
          </a:xfrm>
          <a:prstGeom prst="roundRect">
            <a:avLst>
              <a:gd name="adj" fmla="val 9938"/>
            </a:avLst>
          </a:prstGeom>
          <a:ln>
            <a:solidFill>
              <a:srgbClr val="D5C1B1"/>
            </a:solidFill>
          </a:ln>
        </p:spPr>
        <p:style>
          <a:lnRef idx="2">
            <a:schemeClr val="accent1"/>
          </a:lnRef>
          <a:fillRef idx="1">
            <a:schemeClr val="lt1"/>
          </a:fillRef>
          <a:effectRef idx="0">
            <a:schemeClr val="accent1"/>
          </a:effectRef>
          <a:fontRef idx="minor">
            <a:schemeClr val="dk1"/>
          </a:fontRef>
        </p:style>
        <p:txBody>
          <a:bodyPr lIns="135000" tIns="0" rIns="81000" bIns="0" anchor="ctr"/>
          <a:lstStyle/>
          <a:p>
            <a:pPr marL="285750" marR="0" lvl="0" indent="-285750" algn="l" defTabSz="914400" rtl="0" eaLnBrk="1" fontAlgn="ctr" latinLnBrk="1" hangingPunct="1">
              <a:lnSpc>
                <a:spcPts val="2200"/>
              </a:lnSpc>
              <a:spcBef>
                <a:spcPts val="0"/>
              </a:spcBef>
              <a:spcAft>
                <a:spcPts val="0"/>
              </a:spcAft>
              <a:buClr>
                <a:srgbClr val="C0A28A"/>
              </a:buClr>
              <a:buSzTx/>
              <a:buFont typeface="Wingdings" panose="05000000000000000000" pitchFamily="2" charset="2"/>
              <a:buChar char="u"/>
              <a:tabLst/>
              <a:defRPr/>
            </a:pPr>
            <a:r>
              <a:rPr kumimoji="0" lang="zh-TW" altLang="en-US" sz="16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sym typeface="Wingdings 2" panose="05020102010507070707" pitchFamily="18" charset="2"/>
              </a:rPr>
              <a:t>開課計畫書中的</a:t>
            </a:r>
            <a:r>
              <a:rPr kumimoji="0" lang="zh-TW" altLang="en-US" sz="1600" b="0" i="0" u="none" strike="noStrike" kern="1200" cap="none" spc="0" normalizeH="0" baseline="0" noProof="0" dirty="0">
                <a:ln>
                  <a:noFill/>
                </a:ln>
                <a:solidFill>
                  <a:srgbClr val="996633"/>
                </a:solidFill>
                <a:effectLst/>
                <a:uLnTx/>
                <a:uFillTx/>
                <a:latin typeface="微軟正黑體" panose="020B0604030504040204" pitchFamily="34" charset="-120"/>
                <a:ea typeface="微軟正黑體" panose="020B0604030504040204" pitchFamily="34" charset="-120"/>
                <a:cs typeface="+mn-cs"/>
                <a:sym typeface="Wingdings 2" panose="05020102010507070707" pitchFamily="18" charset="2"/>
              </a:rPr>
              <a:t>大學辦理產業碩士專班計畫申請檢核表</a:t>
            </a:r>
            <a:r>
              <a:rPr kumimoji="0" lang="zh-TW" altLang="en-US" sz="1600" b="0" i="0" u="sng" strike="noStrike" kern="1200" cap="none" spc="0" normalizeH="0" baseline="0" noProof="0" dirty="0">
                <a:ln>
                  <a:noFill/>
                </a:ln>
                <a:solidFill>
                  <a:srgbClr val="996633"/>
                </a:solidFill>
                <a:effectLst/>
                <a:uLnTx/>
                <a:uFillTx/>
                <a:latin typeface="微軟正黑體" panose="020B0604030504040204" pitchFamily="34" charset="-120"/>
                <a:ea typeface="微軟正黑體" panose="020B0604030504040204" pitchFamily="34" charset="-120"/>
                <a:cs typeface="+mn-cs"/>
              </a:rPr>
              <a:t>需為學校用印之正本</a:t>
            </a:r>
            <a:r>
              <a:rPr kumimoji="0" lang="en-US" altLang="zh-TW" sz="1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1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非彩色影印或掃描本</a:t>
            </a:r>
            <a:r>
              <a:rPr kumimoji="0" lang="en-US" altLang="zh-TW" sz="1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en-US" altLang="zh-TW" sz="1600" b="0"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sym typeface="Wingdings 2" panose="05020102010507070707" pitchFamily="18" charset="2"/>
            </a:endParaRPr>
          </a:p>
          <a:p>
            <a:pPr marL="285750" marR="0" lvl="0" indent="-285750" algn="l" defTabSz="914400" rtl="0" eaLnBrk="1" fontAlgn="ctr" latinLnBrk="1" hangingPunct="1">
              <a:lnSpc>
                <a:spcPts val="2200"/>
              </a:lnSpc>
              <a:spcBef>
                <a:spcPts val="0"/>
              </a:spcBef>
              <a:spcAft>
                <a:spcPts val="0"/>
              </a:spcAft>
              <a:buClr>
                <a:srgbClr val="C0A28A"/>
              </a:buClr>
              <a:buSzTx/>
              <a:buFont typeface="Wingdings" panose="05000000000000000000" pitchFamily="2" charset="2"/>
              <a:buChar char="u"/>
              <a:tabLst/>
              <a:defRPr/>
            </a:pPr>
            <a:r>
              <a:rPr kumimoji="0" lang="zh-TW" altLang="en-US" sz="16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欲申請專案補助者需額外繳交</a:t>
            </a:r>
            <a:endParaRPr kumimoji="0" lang="en-US" altLang="zh-TW" sz="16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p>
            <a:pPr marL="742950" marR="0" lvl="1" indent="-285750" algn="l" defTabSz="914400" rtl="0" eaLnBrk="1" fontAlgn="ctr" latinLnBrk="1" hangingPunct="1">
              <a:lnSpc>
                <a:spcPts val="2200"/>
              </a:lnSpc>
              <a:spcBef>
                <a:spcPts val="0"/>
              </a:spcBef>
              <a:spcAft>
                <a:spcPts val="0"/>
              </a:spcAft>
              <a:buClr>
                <a:srgbClr val="88664A"/>
              </a:buClr>
              <a:buSzTx/>
              <a:buFont typeface="Wingdings" panose="05000000000000000000" pitchFamily="2" charset="2"/>
              <a:buChar char="u"/>
              <a:tabLst/>
              <a:defRPr/>
            </a:pPr>
            <a:r>
              <a:rPr kumimoji="0" lang="zh-TW" altLang="en-US" sz="1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產業碩士專班 「申請資安人才培育機制專案補助 」自我檢核表</a:t>
            </a:r>
            <a:endParaRPr kumimoji="0" lang="en-US" altLang="zh-TW" sz="1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742950" marR="0" lvl="1" indent="-285750" algn="l" defTabSz="914400" rtl="0" eaLnBrk="1" fontAlgn="ctr" latinLnBrk="1" hangingPunct="1">
              <a:lnSpc>
                <a:spcPts val="2200"/>
              </a:lnSpc>
              <a:spcBef>
                <a:spcPts val="0"/>
              </a:spcBef>
              <a:spcAft>
                <a:spcPts val="0"/>
              </a:spcAft>
              <a:buClr>
                <a:srgbClr val="88664A"/>
              </a:buClr>
              <a:buSzTx/>
              <a:buFont typeface="Wingdings" panose="05000000000000000000" pitchFamily="2" charset="2"/>
              <a:buChar char="u"/>
              <a:tabLst/>
              <a:defRPr/>
            </a:pPr>
            <a:r>
              <a:rPr kumimoji="0" lang="zh-TW" altLang="en-US" sz="1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教育部補助計畫項目經費申請表</a:t>
            </a:r>
            <a:r>
              <a:rPr kumimoji="0" lang="zh-TW" altLang="en-US" sz="1600" b="0" i="0" u="sng" strike="noStrike" kern="1200" cap="none" spc="0" normalizeH="0" baseline="0" noProof="0" dirty="0">
                <a:ln>
                  <a:noFill/>
                </a:ln>
                <a:solidFill>
                  <a:srgbClr val="996633"/>
                </a:solidFill>
                <a:effectLst/>
                <a:uLnTx/>
                <a:uFillTx/>
                <a:latin typeface="微軟正黑體" panose="020B0604030504040204" pitchFamily="34" charset="-120"/>
                <a:ea typeface="微軟正黑體" panose="020B0604030504040204" pitchFamily="34" charset="-120"/>
                <a:cs typeface="+mn-cs"/>
              </a:rPr>
              <a:t>需為學校用印之正本</a:t>
            </a:r>
            <a:r>
              <a:rPr kumimoji="0" lang="en-US" altLang="zh-TW" sz="1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1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非彩色影印或掃描本</a:t>
            </a:r>
            <a:r>
              <a:rPr kumimoji="0" lang="en-US" altLang="zh-TW" sz="1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en-US" altLang="zh-TW" sz="1200" b="0"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716367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FEEF9B01-3EF7-4EC7-9CC3-CE6B720A320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377" b="10294"/>
          <a:stretch/>
        </p:blipFill>
        <p:spPr>
          <a:xfrm>
            <a:off x="0" y="538714"/>
            <a:ext cx="4462136" cy="4536504"/>
          </a:xfrm>
          <a:prstGeom prst="rect">
            <a:avLst/>
          </a:prstGeom>
        </p:spPr>
      </p:pic>
      <p:sp>
        <p:nvSpPr>
          <p:cNvPr id="9" name="矩形 8">
            <a:extLst>
              <a:ext uri="{FF2B5EF4-FFF2-40B4-BE49-F238E27FC236}">
                <a16:creationId xmlns:a16="http://schemas.microsoft.com/office/drawing/2014/main" id="{D3CCA115-C0DB-4829-BEBA-8D3DDC42A96D}"/>
              </a:ext>
            </a:extLst>
          </p:cNvPr>
          <p:cNvSpPr/>
          <p:nvPr/>
        </p:nvSpPr>
        <p:spPr>
          <a:xfrm>
            <a:off x="1484408" y="4604786"/>
            <a:ext cx="1457575" cy="46019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內容版面配置區 2">
            <a:extLst>
              <a:ext uri="{FF2B5EF4-FFF2-40B4-BE49-F238E27FC236}">
                <a16:creationId xmlns:a16="http://schemas.microsoft.com/office/drawing/2014/main" id="{4AB6CB6F-E6F9-4D5D-ACB0-3C72CB370128}"/>
              </a:ext>
            </a:extLst>
          </p:cNvPr>
          <p:cNvSpPr txBox="1">
            <a:spLocks/>
          </p:cNvSpPr>
          <p:nvPr/>
        </p:nvSpPr>
        <p:spPr bwMode="auto">
          <a:xfrm>
            <a:off x="4245226" y="1150782"/>
            <a:ext cx="4613988" cy="1656184"/>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76238" indent="-376238" algn="l" rtl="0" eaLnBrk="0" fontAlgn="base" hangingPunct="0">
              <a:spcBef>
                <a:spcPct val="20000"/>
              </a:spcBef>
              <a:spcAft>
                <a:spcPct val="0"/>
              </a:spcAft>
              <a:buFont typeface="Wingdings" pitchFamily="2" charset="2"/>
              <a:buChar char="?"/>
              <a:defRPr kumimoji="1" sz="3200" b="1">
                <a:solidFill>
                  <a:srgbClr val="333399"/>
                </a:solidFill>
                <a:latin typeface="+mn-lt"/>
                <a:ea typeface="+mn-ea"/>
                <a:cs typeface="+mn-cs"/>
              </a:defRPr>
            </a:lvl1pPr>
            <a:lvl2pPr marL="863600" indent="-296863" algn="l" rtl="0" eaLnBrk="0" fontAlgn="base" hangingPunct="0">
              <a:spcBef>
                <a:spcPct val="20000"/>
              </a:spcBef>
              <a:spcAft>
                <a:spcPct val="0"/>
              </a:spcAft>
              <a:buFont typeface="Wingdings" pitchFamily="2" charset="2"/>
              <a:buChar char="Ø"/>
              <a:defRPr kumimoji="1" sz="2800" b="1">
                <a:solidFill>
                  <a:srgbClr val="333399"/>
                </a:solidFill>
                <a:latin typeface="+mn-lt"/>
                <a:ea typeface="+mn-ea"/>
              </a:defRPr>
            </a:lvl2pPr>
            <a:lvl3pPr marL="1333500" indent="-279400" algn="l" rtl="0" eaLnBrk="0" fontAlgn="base" hangingPunct="0">
              <a:spcBef>
                <a:spcPct val="20000"/>
              </a:spcBef>
              <a:spcAft>
                <a:spcPct val="0"/>
              </a:spcAft>
              <a:buChar char="•"/>
              <a:defRPr kumimoji="1" sz="2400" b="1">
                <a:solidFill>
                  <a:srgbClr val="333399"/>
                </a:solidFill>
                <a:latin typeface="+mn-lt"/>
                <a:ea typeface="+mn-ea"/>
              </a:defRPr>
            </a:lvl3pPr>
            <a:lvl4pPr marL="1816100" indent="-292100" algn="l" rtl="0" eaLnBrk="0" fontAlgn="base" hangingPunct="0">
              <a:spcBef>
                <a:spcPct val="20000"/>
              </a:spcBef>
              <a:spcAft>
                <a:spcPct val="0"/>
              </a:spcAft>
              <a:buChar char="–"/>
              <a:defRPr kumimoji="1" sz="2000">
                <a:solidFill>
                  <a:srgbClr val="333399"/>
                </a:solidFill>
                <a:latin typeface="+mn-lt"/>
                <a:ea typeface="+mn-ea"/>
              </a:defRPr>
            </a:lvl4pPr>
            <a:lvl5pPr marL="2235200" indent="-228600" algn="l" rtl="0" eaLnBrk="0" fontAlgn="base" hangingPunct="0">
              <a:spcBef>
                <a:spcPct val="20000"/>
              </a:spcBef>
              <a:spcAft>
                <a:spcPct val="0"/>
              </a:spcAft>
              <a:buChar char="»"/>
              <a:defRPr kumimoji="1" sz="2000">
                <a:solidFill>
                  <a:srgbClr val="333399"/>
                </a:solidFill>
                <a:latin typeface="+mn-lt"/>
                <a:ea typeface="+mn-ea"/>
              </a:defRPr>
            </a:lvl5pPr>
            <a:lvl6pPr marL="2692400" indent="-228600" algn="l" rtl="0" fontAlgn="base">
              <a:spcBef>
                <a:spcPct val="20000"/>
              </a:spcBef>
              <a:spcAft>
                <a:spcPct val="0"/>
              </a:spcAft>
              <a:buChar char="»"/>
              <a:defRPr kumimoji="1" sz="2000">
                <a:solidFill>
                  <a:srgbClr val="333399"/>
                </a:solidFill>
                <a:latin typeface="+mn-lt"/>
                <a:ea typeface="+mn-ea"/>
              </a:defRPr>
            </a:lvl6pPr>
            <a:lvl7pPr marL="3149600" indent="-228600" algn="l" rtl="0" fontAlgn="base">
              <a:spcBef>
                <a:spcPct val="20000"/>
              </a:spcBef>
              <a:spcAft>
                <a:spcPct val="0"/>
              </a:spcAft>
              <a:buChar char="»"/>
              <a:defRPr kumimoji="1" sz="2000">
                <a:solidFill>
                  <a:srgbClr val="333399"/>
                </a:solidFill>
                <a:latin typeface="+mn-lt"/>
                <a:ea typeface="+mn-ea"/>
              </a:defRPr>
            </a:lvl7pPr>
            <a:lvl8pPr marL="3606800" indent="-228600" algn="l" rtl="0" fontAlgn="base">
              <a:spcBef>
                <a:spcPct val="20000"/>
              </a:spcBef>
              <a:spcAft>
                <a:spcPct val="0"/>
              </a:spcAft>
              <a:buChar char="»"/>
              <a:defRPr kumimoji="1" sz="2000">
                <a:solidFill>
                  <a:srgbClr val="333399"/>
                </a:solidFill>
                <a:latin typeface="+mn-lt"/>
                <a:ea typeface="+mn-ea"/>
              </a:defRPr>
            </a:lvl8pPr>
            <a:lvl9pPr marL="4064000" indent="-228600" algn="l" rtl="0" fontAlgn="base">
              <a:spcBef>
                <a:spcPct val="20000"/>
              </a:spcBef>
              <a:spcAft>
                <a:spcPct val="0"/>
              </a:spcAft>
              <a:buChar char="»"/>
              <a:defRPr kumimoji="1" sz="2000">
                <a:solidFill>
                  <a:srgbClr val="333399"/>
                </a:solidFill>
                <a:latin typeface="+mn-lt"/>
                <a:ea typeface="+mn-ea"/>
              </a:defRPr>
            </a:lvl9pPr>
          </a:lstStyle>
          <a:p>
            <a:pPr marL="376238" marR="0" lvl="0" indent="-376238" algn="l" defTabSz="602456" rtl="0" eaLnBrk="0" fontAlgn="base" latinLnBrk="1" hangingPunct="0">
              <a:lnSpc>
                <a:spcPct val="110000"/>
              </a:lnSpc>
              <a:spcBef>
                <a:spcPts val="900"/>
              </a:spcBef>
              <a:spcAft>
                <a:spcPct val="0"/>
              </a:spcAft>
              <a:buClr>
                <a:srgbClr val="88664A"/>
              </a:buClr>
              <a:buSzTx/>
              <a:buFont typeface="Wingdings" pitchFamily="2" charset="2"/>
              <a:buChar char="n"/>
              <a:tabLst/>
              <a:defRPr/>
            </a:pPr>
            <a:r>
              <a:rPr kumimoji="1" lang="zh-TW" altLang="en-US" sz="1800"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繳交期限及地點</a:t>
            </a:r>
            <a:endParaRPr kumimoji="1" lang="en-US" altLang="zh-TW" sz="1800"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endParaRPr>
          </a:p>
          <a:p>
            <a:pPr marL="863600" marR="0" lvl="1" indent="-296863" algn="l" defTabSz="914400" rtl="0" eaLnBrk="0" fontAlgn="base" latinLnBrk="1" hangingPunct="0">
              <a:lnSpc>
                <a:spcPct val="100000"/>
              </a:lnSpc>
              <a:spcBef>
                <a:spcPct val="20000"/>
              </a:spcBef>
              <a:spcAft>
                <a:spcPct val="0"/>
              </a:spcAft>
              <a:buClrTx/>
              <a:buSzTx/>
              <a:buFont typeface="Wingdings" pitchFamily="2" charset="2"/>
              <a:buChar char="Ø"/>
              <a:tabLst/>
              <a:defRPr/>
            </a:pPr>
            <a:r>
              <a:rPr kumimoji="1" lang="en-US" altLang="zh-TW" sz="1800" b="1" i="0" u="none" strike="noStrike" kern="1200" cap="none" spc="0" normalizeH="0" baseline="0" noProof="0" dirty="0">
                <a:ln>
                  <a:noFill/>
                </a:ln>
                <a:solidFill>
                  <a:srgbClr val="88664A"/>
                </a:solidFill>
                <a:effectLst/>
                <a:uLnTx/>
                <a:uFillTx/>
                <a:latin typeface="Arial" panose="020B0604020202020204" pitchFamily="34" charset="0"/>
                <a:ea typeface="微軟正黑體" panose="020B0604030504040204" pitchFamily="34" charset="-120"/>
                <a:cs typeface="Arial" panose="020B0604020202020204" pitchFamily="34" charset="0"/>
              </a:rPr>
              <a:t>112</a:t>
            </a:r>
            <a:r>
              <a:rPr kumimoji="1" lang="zh-TW" altLang="en-US" sz="1800" b="1" i="0" u="none" strike="noStrike" kern="1200" cap="none" spc="0" normalizeH="0" baseline="0" noProof="0" dirty="0">
                <a:ln>
                  <a:noFill/>
                </a:ln>
                <a:solidFill>
                  <a:srgbClr val="88664A"/>
                </a:solidFill>
                <a:effectLst/>
                <a:uLnTx/>
                <a:uFillTx/>
                <a:latin typeface="Arial" panose="020B0604020202020204" pitchFamily="34" charset="0"/>
                <a:ea typeface="微軟正黑體" panose="020B0604030504040204" pitchFamily="34" charset="-120"/>
                <a:cs typeface="Arial" panose="020B0604020202020204" pitchFamily="34" charset="0"/>
              </a:rPr>
              <a:t>年</a:t>
            </a:r>
            <a:r>
              <a:rPr kumimoji="1" lang="en-US" altLang="zh-TW" sz="1800" b="1" i="0" u="none" strike="noStrike" kern="1200" cap="none" spc="0" normalizeH="0" baseline="0" noProof="0" dirty="0">
                <a:ln>
                  <a:noFill/>
                </a:ln>
                <a:solidFill>
                  <a:srgbClr val="88664A"/>
                </a:solidFill>
                <a:effectLst/>
                <a:uLnTx/>
                <a:uFillTx/>
                <a:latin typeface="Arial" panose="020B0604020202020204" pitchFamily="34" charset="0"/>
                <a:ea typeface="微軟正黑體" panose="020B0604030504040204" pitchFamily="34" charset="-120"/>
                <a:cs typeface="Arial" panose="020B0604020202020204" pitchFamily="34" charset="0"/>
              </a:rPr>
              <a:t>6</a:t>
            </a:r>
            <a:r>
              <a:rPr kumimoji="1" lang="zh-TW" altLang="en-US" sz="1800" b="1" i="0" u="none" strike="noStrike" kern="1200" cap="none" spc="0" normalizeH="0" baseline="0" noProof="0" dirty="0">
                <a:ln>
                  <a:noFill/>
                </a:ln>
                <a:solidFill>
                  <a:srgbClr val="88664A"/>
                </a:solidFill>
                <a:effectLst/>
                <a:uLnTx/>
                <a:uFillTx/>
                <a:latin typeface="Arial" panose="020B0604020202020204" pitchFamily="34" charset="0"/>
                <a:ea typeface="微軟正黑體" panose="020B0604030504040204" pitchFamily="34" charset="-120"/>
                <a:cs typeface="Arial" panose="020B0604020202020204" pitchFamily="34" charset="0"/>
              </a:rPr>
              <a:t>月</a:t>
            </a:r>
            <a:r>
              <a:rPr kumimoji="1" lang="en-US" altLang="zh-TW" sz="1800" b="1" i="0" u="none" strike="noStrike" kern="1200" cap="none" spc="0" normalizeH="0" baseline="0" noProof="0" dirty="0">
                <a:ln>
                  <a:noFill/>
                </a:ln>
                <a:solidFill>
                  <a:srgbClr val="88664A"/>
                </a:solidFill>
                <a:effectLst/>
                <a:uLnTx/>
                <a:uFillTx/>
                <a:latin typeface="Arial" panose="020B0604020202020204" pitchFamily="34" charset="0"/>
                <a:ea typeface="微軟正黑體" panose="020B0604030504040204" pitchFamily="34" charset="-120"/>
                <a:cs typeface="Arial" panose="020B0604020202020204" pitchFamily="34" charset="0"/>
              </a:rPr>
              <a:t>30</a:t>
            </a:r>
            <a:r>
              <a:rPr kumimoji="1" lang="zh-TW" altLang="en-US" sz="1800" b="1" i="0" u="none" strike="noStrike" kern="1200" cap="none" spc="0" normalizeH="0" baseline="0" noProof="0" dirty="0">
                <a:ln>
                  <a:noFill/>
                </a:ln>
                <a:solidFill>
                  <a:srgbClr val="88664A"/>
                </a:solidFill>
                <a:effectLst/>
                <a:uLnTx/>
                <a:uFillTx/>
                <a:latin typeface="Arial" panose="020B0604020202020204" pitchFamily="34" charset="0"/>
                <a:ea typeface="微軟正黑體" panose="020B0604030504040204" pitchFamily="34" charset="-120"/>
                <a:cs typeface="Arial" panose="020B0604020202020204" pitchFamily="34" charset="0"/>
              </a:rPr>
              <a:t>日</a:t>
            </a:r>
            <a:r>
              <a:rPr kumimoji="1" lang="en-US" altLang="zh-TW" sz="1800" b="1" i="0" u="none" strike="noStrike" kern="1200" cap="none" spc="0" normalizeH="0" baseline="0" noProof="0" dirty="0">
                <a:ln>
                  <a:noFill/>
                </a:ln>
                <a:solidFill>
                  <a:srgbClr val="88664A"/>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1" lang="zh-TW" altLang="en-US" sz="1800" b="1" i="0" u="none" strike="noStrike" kern="1200" cap="none" spc="0" normalizeH="0" baseline="0" noProof="0" dirty="0">
                <a:ln>
                  <a:noFill/>
                </a:ln>
                <a:solidFill>
                  <a:srgbClr val="88664A"/>
                </a:solidFill>
                <a:effectLst/>
                <a:uLnTx/>
                <a:uFillTx/>
                <a:latin typeface="Arial" panose="020B0604020202020204" pitchFamily="34" charset="0"/>
                <a:ea typeface="微軟正黑體" panose="020B0604030504040204" pitchFamily="34" charset="-120"/>
                <a:cs typeface="Arial" panose="020B0604020202020204" pitchFamily="34" charset="0"/>
              </a:rPr>
              <a:t>五</a:t>
            </a:r>
            <a:r>
              <a:rPr kumimoji="1" lang="en-US" altLang="zh-TW" sz="1800" b="1" i="0" u="none" strike="noStrike" kern="1200" cap="none" spc="0" normalizeH="0" baseline="0" noProof="0" dirty="0">
                <a:ln>
                  <a:noFill/>
                </a:ln>
                <a:solidFill>
                  <a:srgbClr val="88664A"/>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1" lang="zh-TW" altLang="en-US" sz="1800" b="1" i="0" u="none" strike="noStrike" kern="1200" cap="none" spc="0" normalizeH="0" baseline="0" noProof="0" dirty="0">
                <a:ln>
                  <a:noFill/>
                </a:ln>
                <a:solidFill>
                  <a:srgbClr val="88664A"/>
                </a:solidFill>
                <a:effectLst/>
                <a:uLnTx/>
                <a:uFillTx/>
                <a:latin typeface="Arial" panose="020B0604020202020204" pitchFamily="34" charset="0"/>
                <a:ea typeface="微軟正黑體" panose="020B0604030504040204" pitchFamily="34" charset="-120"/>
                <a:cs typeface="Arial" panose="020B0604020202020204" pitchFamily="34" charset="0"/>
              </a:rPr>
              <a:t>以郵戳為憑</a:t>
            </a:r>
            <a:r>
              <a:rPr kumimoji="1" lang="en-US" altLang="zh-TW" sz="1800" b="1" i="0" u="none" strike="noStrike" kern="1200" cap="none" spc="0" normalizeH="0" baseline="0" noProof="0" dirty="0">
                <a:ln>
                  <a:noFill/>
                </a:ln>
                <a:solidFill>
                  <a:srgbClr val="88664A"/>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1" lang="zh-TW" altLang="en-US" sz="1800"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1" lang="zh-TW" altLang="en-US" sz="1800" b="0" i="0" u="sng"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具函</a:t>
            </a:r>
            <a:r>
              <a:rPr kumimoji="1" lang="zh-TW" altLang="en-US" sz="1800"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分別寄達」教育部及計畫辦公室 </a:t>
            </a:r>
          </a:p>
          <a:p>
            <a:pPr marL="1333500" marR="0" lvl="2" indent="-279400" algn="l" defTabSz="914400" rtl="0" eaLnBrk="0" fontAlgn="base" latinLnBrk="1" hangingPunct="0">
              <a:lnSpc>
                <a:spcPct val="100000"/>
              </a:lnSpc>
              <a:spcBef>
                <a:spcPct val="20000"/>
              </a:spcBef>
              <a:spcAft>
                <a:spcPct val="0"/>
              </a:spcAft>
              <a:buClrTx/>
              <a:buSzTx/>
              <a:buFontTx/>
              <a:buChar char="•"/>
              <a:tabLst/>
              <a:defRPr/>
            </a:pPr>
            <a:r>
              <a:rPr kumimoji="1" lang="zh-TW" altLang="en-US" sz="1800"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教育部：</a:t>
            </a:r>
            <a:r>
              <a:rPr kumimoji="1" lang="en-US" altLang="zh-TW" sz="1800"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100</a:t>
            </a:r>
            <a:r>
              <a:rPr kumimoji="1" lang="zh-TW" altLang="en-US" sz="1800"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臺北市中正區中山南路</a:t>
            </a:r>
            <a:r>
              <a:rPr kumimoji="1" lang="en-US" altLang="zh-TW" sz="1800"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5</a:t>
            </a:r>
            <a:r>
              <a:rPr kumimoji="1" lang="zh-TW" altLang="en-US" sz="1800"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號</a:t>
            </a:r>
          </a:p>
          <a:p>
            <a:pPr marL="1333500" marR="0" lvl="2" indent="-279400" algn="l" defTabSz="914400" rtl="0" eaLnBrk="0" fontAlgn="base" latinLnBrk="1" hangingPunct="0">
              <a:lnSpc>
                <a:spcPct val="100000"/>
              </a:lnSpc>
              <a:spcBef>
                <a:spcPct val="20000"/>
              </a:spcBef>
              <a:spcAft>
                <a:spcPct val="0"/>
              </a:spcAft>
              <a:buClrTx/>
              <a:buSzTx/>
              <a:buFontTx/>
              <a:buChar char="•"/>
              <a:tabLst/>
              <a:defRPr/>
            </a:pPr>
            <a:r>
              <a:rPr kumimoji="1" lang="zh-TW" altLang="en-US" sz="1800"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計畫辦公室：</a:t>
            </a:r>
            <a:r>
              <a:rPr kumimoji="1" lang="en-US" altLang="zh-TW" sz="1800"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100</a:t>
            </a:r>
            <a:r>
              <a:rPr kumimoji="1" lang="zh-TW" altLang="en-US" sz="1800"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臺北市中正區延平南路</a:t>
            </a:r>
            <a:r>
              <a:rPr kumimoji="1" lang="en-US" altLang="zh-TW" sz="1800"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127</a:t>
            </a:r>
            <a:r>
              <a:rPr kumimoji="1" lang="zh-TW" altLang="en-US" sz="1800"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號</a:t>
            </a:r>
            <a:r>
              <a:rPr kumimoji="1" lang="en-US" altLang="zh-TW" sz="1800"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rPr>
              <a:t>B1</a:t>
            </a:r>
            <a:endParaRPr kumimoji="1" lang="zh-TW" altLang="en-US" sz="1800"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Arial" panose="020B0604020202020204" pitchFamily="34" charset="0"/>
            </a:endParaRPr>
          </a:p>
        </p:txBody>
      </p:sp>
      <p:sp>
        <p:nvSpPr>
          <p:cNvPr id="5" name="矩形 4">
            <a:extLst>
              <a:ext uri="{FF2B5EF4-FFF2-40B4-BE49-F238E27FC236}">
                <a16:creationId xmlns:a16="http://schemas.microsoft.com/office/drawing/2014/main" id="{E16A2CA1-94E1-4B4C-9298-4CCDA9BB9E58}"/>
              </a:ext>
            </a:extLst>
          </p:cNvPr>
          <p:cNvSpPr/>
          <p:nvPr/>
        </p:nvSpPr>
        <p:spPr>
          <a:xfrm>
            <a:off x="4175956" y="3523895"/>
            <a:ext cx="4752528" cy="1408078"/>
          </a:xfrm>
          <a:prstGeom prst="rect">
            <a:avLst/>
          </a:prstGeom>
          <a:ln w="28575">
            <a:solidFill>
              <a:srgbClr val="D5C1B1"/>
            </a:solidFill>
          </a:ln>
        </p:spPr>
        <p:txBody>
          <a:bodyPr wrap="square">
            <a:spAutoFit/>
          </a:bodyPr>
          <a:lstStyle/>
          <a:p>
            <a:pPr marL="285750" marR="0" lvl="0" indent="-285750" algn="l" defTabSz="914400" rtl="0" eaLnBrk="1" fontAlgn="auto" latinLnBrk="1" hangingPunct="1">
              <a:lnSpc>
                <a:spcPct val="95000"/>
              </a:lnSpc>
              <a:spcBef>
                <a:spcPts val="0"/>
              </a:spcBef>
              <a:spcAft>
                <a:spcPts val="0"/>
              </a:spcAft>
              <a:buClr>
                <a:srgbClr val="88664A"/>
              </a:buClr>
              <a:buSzTx/>
              <a:buFont typeface="Wingdings" panose="05000000000000000000" pitchFamily="2" charset="2"/>
              <a:buChar char="n"/>
              <a:tabLst/>
              <a:defRPr/>
            </a:pPr>
            <a:r>
              <a:rPr kumimoji="0" lang="zh-TW" altLang="en-US" sz="18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招生規定：審核結果公布後，核定通過之學校應立即檢視招生規定，有修正必要者及未曾訂定「產業碩士專班」招生規定者，</a:t>
            </a:r>
            <a:r>
              <a:rPr kumimoji="0" lang="zh-TW" altLang="en-US" sz="1800" b="1" i="0" u="none" strike="noStrike" kern="1200" cap="none" spc="0" normalizeH="0" baseline="0" noProof="0" dirty="0">
                <a:ln>
                  <a:noFill/>
                </a:ln>
                <a:solidFill>
                  <a:srgbClr val="996633"/>
                </a:solidFill>
                <a:effectLst/>
                <a:uLnTx/>
                <a:uFillTx/>
                <a:latin typeface="微軟正黑體" panose="020B0604030504040204" pitchFamily="34" charset="-120"/>
                <a:ea typeface="微軟正黑體" panose="020B0604030504040204" pitchFamily="34" charset="-120"/>
                <a:cs typeface="+mn-cs"/>
              </a:rPr>
              <a:t>應於</a:t>
            </a:r>
            <a:r>
              <a:rPr kumimoji="0" lang="en-US" altLang="zh-TW" sz="1800" b="1" i="0" u="none" strike="noStrike" kern="1200" cap="none" spc="0" normalizeH="0" baseline="0" noProof="0" dirty="0">
                <a:ln>
                  <a:noFill/>
                </a:ln>
                <a:solidFill>
                  <a:srgbClr val="996633"/>
                </a:solidFill>
                <a:effectLst/>
                <a:uLnTx/>
                <a:uFillTx/>
                <a:latin typeface="微軟正黑體" panose="020B0604030504040204" pitchFamily="34" charset="-120"/>
                <a:ea typeface="微軟正黑體" panose="020B0604030504040204" pitchFamily="34" charset="-120"/>
                <a:cs typeface="+mn-cs"/>
              </a:rPr>
              <a:t>1</a:t>
            </a:r>
            <a:r>
              <a:rPr kumimoji="0" lang="zh-TW" altLang="en-US" sz="1800" b="1" i="0" u="none" strike="noStrike" kern="1200" cap="none" spc="0" normalizeH="0" baseline="0" noProof="0" dirty="0">
                <a:ln>
                  <a:noFill/>
                </a:ln>
                <a:solidFill>
                  <a:srgbClr val="996633"/>
                </a:solidFill>
                <a:effectLst/>
                <a:uLnTx/>
                <a:uFillTx/>
                <a:latin typeface="微軟正黑體" panose="020B0604030504040204" pitchFamily="34" charset="-120"/>
                <a:ea typeface="微軟正黑體" panose="020B0604030504040204" pitchFamily="34" charset="-120"/>
                <a:cs typeface="+mn-cs"/>
              </a:rPr>
              <a:t>個月內備文檢送修正條文及修正對照表，報教育部核定。 </a:t>
            </a:r>
            <a:endParaRPr kumimoji="1" lang="zh-TW" altLang="en-US" sz="1800" b="1" i="0" u="none" strike="noStrike" kern="1200" cap="none" spc="0" normalizeH="0" baseline="0" noProof="0" dirty="0">
              <a:ln>
                <a:noFill/>
              </a:ln>
              <a:solidFill>
                <a:srgbClr val="996633"/>
              </a:solidFill>
              <a:effectLst/>
              <a:uLnTx/>
              <a:uFillTx/>
              <a:latin typeface="微軟正黑體" panose="020B0604030504040204" pitchFamily="34" charset="-120"/>
              <a:ea typeface="微軟正黑體" panose="020B0604030504040204" pitchFamily="34" charset="-120"/>
              <a:cs typeface="+mn-cs"/>
            </a:endParaRPr>
          </a:p>
        </p:txBody>
      </p:sp>
      <p:grpSp>
        <p:nvGrpSpPr>
          <p:cNvPr id="10" name="群組 9">
            <a:extLst>
              <a:ext uri="{FF2B5EF4-FFF2-40B4-BE49-F238E27FC236}">
                <a16:creationId xmlns:a16="http://schemas.microsoft.com/office/drawing/2014/main" id="{AB44034B-4FB2-4FC5-9341-2B154CAE9981}"/>
              </a:ext>
            </a:extLst>
          </p:cNvPr>
          <p:cNvGrpSpPr/>
          <p:nvPr/>
        </p:nvGrpSpPr>
        <p:grpSpPr>
          <a:xfrm rot="21433995">
            <a:off x="143269" y="4272164"/>
            <a:ext cx="4572000" cy="910299"/>
            <a:chOff x="148172" y="4082907"/>
            <a:chExt cx="4572000" cy="910299"/>
          </a:xfrm>
        </p:grpSpPr>
        <p:pic>
          <p:nvPicPr>
            <p:cNvPr id="11" name="Google Shape;2582;p55">
              <a:extLst>
                <a:ext uri="{FF2B5EF4-FFF2-40B4-BE49-F238E27FC236}">
                  <a16:creationId xmlns:a16="http://schemas.microsoft.com/office/drawing/2014/main" id="{87B36AC4-B5D1-4539-B60B-36994C47FBC2}"/>
                </a:ext>
              </a:extLst>
            </p:cNvPr>
            <p:cNvPicPr preferRelativeResize="0"/>
            <p:nvPr/>
          </p:nvPicPr>
          <p:blipFill rotWithShape="1">
            <a:blip r:embed="rId3">
              <a:alphaModFix amt="87000"/>
            </a:blip>
            <a:srcRect r="40691"/>
            <a:stretch/>
          </p:blipFill>
          <p:spPr>
            <a:xfrm rot="11083442" flipH="1">
              <a:off x="1593964" y="4082907"/>
              <a:ext cx="1163376" cy="910299"/>
            </a:xfrm>
            <a:prstGeom prst="rect">
              <a:avLst/>
            </a:prstGeom>
            <a:noFill/>
            <a:ln>
              <a:noFill/>
            </a:ln>
          </p:spPr>
        </p:pic>
        <p:sp>
          <p:nvSpPr>
            <p:cNvPr id="12" name="矩形 11">
              <a:extLst>
                <a:ext uri="{FF2B5EF4-FFF2-40B4-BE49-F238E27FC236}">
                  <a16:creationId xmlns:a16="http://schemas.microsoft.com/office/drawing/2014/main" id="{5E5BCA12-CBC8-46BF-85C4-1DCB08121257}"/>
                </a:ext>
              </a:extLst>
            </p:cNvPr>
            <p:cNvSpPr/>
            <p:nvPr/>
          </p:nvSpPr>
          <p:spPr>
            <a:xfrm>
              <a:off x="148172" y="4276446"/>
              <a:ext cx="4572000" cy="523220"/>
            </a:xfrm>
            <a:prstGeom prst="rect">
              <a:avLst/>
            </a:prstGeom>
          </p:spPr>
          <p:txBody>
            <a:bodyPr>
              <a:spAutoFit/>
            </a:bodyPr>
            <a:lstStyle/>
            <a:p>
              <a:pPr lvl="0" algn="ctr" latinLnBrk="1">
                <a:buClrTx/>
                <a:defRPr/>
              </a:pPr>
              <a:r>
                <a:rPr lang="zh-TW" altLang="en-US" kern="1200" dirty="0">
                  <a:solidFill>
                    <a:prstClr val="black"/>
                  </a:solidFill>
                  <a:latin typeface="微軟正黑體" panose="020B0604030504040204" pitchFamily="34" charset="-120"/>
                  <a:ea typeface="微軟正黑體" panose="020B0604030504040204" pitchFamily="34" charset="-120"/>
                </a:rPr>
                <a:t>正本</a:t>
              </a:r>
              <a:endParaRPr lang="en-US" altLang="zh-TW" kern="1200" dirty="0">
                <a:solidFill>
                  <a:prstClr val="black"/>
                </a:solidFill>
                <a:latin typeface="微軟正黑體" panose="020B0604030504040204" pitchFamily="34" charset="-120"/>
                <a:ea typeface="微軟正黑體" panose="020B0604030504040204" pitchFamily="34" charset="-120"/>
              </a:endParaRPr>
            </a:p>
            <a:p>
              <a:pPr lvl="0" algn="ctr" latinLnBrk="1">
                <a:buClrTx/>
                <a:defRPr/>
              </a:pPr>
              <a:r>
                <a:rPr lang="zh-TW" altLang="en-US" kern="1200" dirty="0">
                  <a:solidFill>
                    <a:prstClr val="black"/>
                  </a:solidFill>
                  <a:latin typeface="微軟正黑體" panose="020B0604030504040204" pitchFamily="34" charset="-120"/>
                  <a:ea typeface="微軟正黑體" panose="020B0604030504040204" pitchFamily="34" charset="-120"/>
                </a:rPr>
                <a:t>核章</a:t>
              </a:r>
              <a:endParaRPr lang="zh-TW" altLang="en-US" dirty="0"/>
            </a:p>
          </p:txBody>
        </p:sp>
      </p:grpSp>
      <p:sp>
        <p:nvSpPr>
          <p:cNvPr id="13" name="標題 1">
            <a:extLst>
              <a:ext uri="{FF2B5EF4-FFF2-40B4-BE49-F238E27FC236}">
                <a16:creationId xmlns:a16="http://schemas.microsoft.com/office/drawing/2014/main" id="{BF085BFC-037D-4948-8C16-D5AB780DA4BB}"/>
              </a:ext>
            </a:extLst>
          </p:cNvPr>
          <p:cNvSpPr txBox="1">
            <a:spLocks/>
          </p:cNvSpPr>
          <p:nvPr/>
        </p:nvSpPr>
        <p:spPr>
          <a:xfrm>
            <a:off x="-1" y="114308"/>
            <a:ext cx="3442916" cy="708212"/>
          </a:xfrm>
          <a:prstGeom prst="rect">
            <a:avLst/>
          </a:prstGeom>
          <a:solidFill>
            <a:srgbClr val="88664A"/>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1pPr>
            <a:lvl2pPr marR="0" lvl="1"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2pPr>
            <a:lvl3pPr marR="0" lvl="2"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3pPr>
            <a:lvl4pPr marR="0" lvl="3"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4pPr>
            <a:lvl5pPr marR="0" lvl="4"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5pPr>
            <a:lvl6pPr marR="0" lvl="5"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6pPr>
            <a:lvl7pPr marR="0" lvl="6"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7pPr>
            <a:lvl8pPr marR="0" lvl="7"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8pPr>
            <a:lvl9pPr marR="0" lvl="8"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9pPr>
          </a:lstStyle>
          <a:p>
            <a:r>
              <a:rPr lang="zh-TW" altLang="en-US" sz="3000" dirty="0">
                <a:solidFill>
                  <a:schemeClr val="bg1"/>
                </a:solidFill>
                <a:latin typeface="Arial" panose="020B0604020202020204" pitchFamily="34" charset="0"/>
                <a:ea typeface="微軟正黑體" panose="020B0604030504040204" pitchFamily="34" charset="-120"/>
              </a:rPr>
              <a:t>三、申請說明</a:t>
            </a:r>
            <a:r>
              <a:rPr lang="en-US" altLang="zh-TW" sz="3000" dirty="0">
                <a:solidFill>
                  <a:schemeClr val="bg1"/>
                </a:solidFill>
                <a:latin typeface="Arial" panose="020B0604020202020204" pitchFamily="34" charset="0"/>
                <a:ea typeface="微軟正黑體" panose="020B0604030504040204" pitchFamily="34" charset="-120"/>
              </a:rPr>
              <a:t>(2/3)</a:t>
            </a:r>
            <a:endParaRPr lang="zh-TW" altLang="en-US" sz="3000" dirty="0">
              <a:solidFill>
                <a:schemeClr val="bg1"/>
              </a:solidFill>
              <a:latin typeface="Arial" panose="020B0604020202020204" pitchFamily="34" charset="0"/>
              <a:ea typeface="微軟正黑體" panose="020B0604030504040204" pitchFamily="34" charset="-120"/>
            </a:endParaRPr>
          </a:p>
        </p:txBody>
      </p:sp>
    </p:spTree>
    <p:extLst>
      <p:ext uri="{BB962C8B-B14F-4D97-AF65-F5344CB8AC3E}">
        <p14:creationId xmlns:p14="http://schemas.microsoft.com/office/powerpoint/2010/main" val="808656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8C49B6AC-AD4B-4365-AB24-D014A7411C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490" y="1207242"/>
            <a:ext cx="3460894" cy="3936258"/>
          </a:xfrm>
          <a:prstGeom prst="rect">
            <a:avLst/>
          </a:prstGeom>
        </p:spPr>
      </p:pic>
      <p:pic>
        <p:nvPicPr>
          <p:cNvPr id="4" name="圖片 3">
            <a:extLst>
              <a:ext uri="{FF2B5EF4-FFF2-40B4-BE49-F238E27FC236}">
                <a16:creationId xmlns:a16="http://schemas.microsoft.com/office/drawing/2014/main" id="{CC1406A0-E647-4BEC-A697-03F3F39DAF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0721" y="1025356"/>
            <a:ext cx="3513996" cy="3668494"/>
          </a:xfrm>
          <a:prstGeom prst="rect">
            <a:avLst/>
          </a:prstGeom>
        </p:spPr>
      </p:pic>
      <p:sp>
        <p:nvSpPr>
          <p:cNvPr id="5" name="標題 1">
            <a:extLst>
              <a:ext uri="{FF2B5EF4-FFF2-40B4-BE49-F238E27FC236}">
                <a16:creationId xmlns:a16="http://schemas.microsoft.com/office/drawing/2014/main" id="{1D426F22-FC9A-401B-A47B-6788BE58C2F9}"/>
              </a:ext>
            </a:extLst>
          </p:cNvPr>
          <p:cNvSpPr txBox="1">
            <a:spLocks/>
          </p:cNvSpPr>
          <p:nvPr/>
        </p:nvSpPr>
        <p:spPr>
          <a:xfrm>
            <a:off x="-1" y="114308"/>
            <a:ext cx="3442916" cy="708212"/>
          </a:xfrm>
          <a:prstGeom prst="rect">
            <a:avLst/>
          </a:prstGeom>
          <a:solidFill>
            <a:srgbClr val="88664A"/>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1pPr>
            <a:lvl2pPr marR="0" lvl="1"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2pPr>
            <a:lvl3pPr marR="0" lvl="2"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3pPr>
            <a:lvl4pPr marR="0" lvl="3"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4pPr>
            <a:lvl5pPr marR="0" lvl="4"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5pPr>
            <a:lvl6pPr marR="0" lvl="5"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6pPr>
            <a:lvl7pPr marR="0" lvl="6"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7pPr>
            <a:lvl8pPr marR="0" lvl="7"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8pPr>
            <a:lvl9pPr marR="0" lvl="8"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9pPr>
          </a:lstStyle>
          <a:p>
            <a:r>
              <a:rPr lang="zh-TW" altLang="en-US" sz="3000" dirty="0">
                <a:solidFill>
                  <a:schemeClr val="bg1"/>
                </a:solidFill>
                <a:latin typeface="Arial" panose="020B0604020202020204" pitchFamily="34" charset="0"/>
                <a:ea typeface="微軟正黑體" panose="020B0604030504040204" pitchFamily="34" charset="-120"/>
              </a:rPr>
              <a:t>三、申請說明</a:t>
            </a:r>
            <a:r>
              <a:rPr lang="en-US" altLang="zh-TW" sz="3000" dirty="0">
                <a:solidFill>
                  <a:schemeClr val="bg1"/>
                </a:solidFill>
                <a:latin typeface="Arial" panose="020B0604020202020204" pitchFamily="34" charset="0"/>
                <a:ea typeface="微軟正黑體" panose="020B0604030504040204" pitchFamily="34" charset="-120"/>
              </a:rPr>
              <a:t>(2/3)</a:t>
            </a:r>
            <a:endParaRPr lang="zh-TW" altLang="en-US" sz="3000" dirty="0">
              <a:solidFill>
                <a:schemeClr val="bg1"/>
              </a:solidFill>
              <a:latin typeface="Arial" panose="020B0604020202020204" pitchFamily="34" charset="0"/>
              <a:ea typeface="微軟正黑體" panose="020B0604030504040204" pitchFamily="34" charset="-120"/>
            </a:endParaRPr>
          </a:p>
        </p:txBody>
      </p:sp>
      <p:sp>
        <p:nvSpPr>
          <p:cNvPr id="9" name="文字方塊 8">
            <a:extLst>
              <a:ext uri="{FF2B5EF4-FFF2-40B4-BE49-F238E27FC236}">
                <a16:creationId xmlns:a16="http://schemas.microsoft.com/office/drawing/2014/main" id="{F6A69119-6195-4C16-A016-1DC18F947167}"/>
              </a:ext>
            </a:extLst>
          </p:cNvPr>
          <p:cNvSpPr txBox="1"/>
          <p:nvPr/>
        </p:nvSpPr>
        <p:spPr>
          <a:xfrm>
            <a:off x="1871436" y="860992"/>
            <a:ext cx="1152128" cy="307777"/>
          </a:xfrm>
          <a:prstGeom prst="rect">
            <a:avLst/>
          </a:prstGeom>
          <a:solidFill>
            <a:srgbClr val="D5C1B1"/>
          </a:solidFill>
          <a:ln>
            <a:solidFill>
              <a:schemeClr val="bg1"/>
            </a:solidFill>
          </a:ln>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zh-TW"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cs typeface="+mn-cs"/>
              </a:rPr>
              <a:t>113</a:t>
            </a: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cs typeface="+mn-cs"/>
              </a:rPr>
              <a:t>年版本</a:t>
            </a:r>
          </a:p>
        </p:txBody>
      </p:sp>
      <p:sp>
        <p:nvSpPr>
          <p:cNvPr id="10" name="文字方塊 9">
            <a:extLst>
              <a:ext uri="{FF2B5EF4-FFF2-40B4-BE49-F238E27FC236}">
                <a16:creationId xmlns:a16="http://schemas.microsoft.com/office/drawing/2014/main" id="{2FABEF8D-698D-4900-8DB0-8D39ACB5ABFC}"/>
              </a:ext>
            </a:extLst>
          </p:cNvPr>
          <p:cNvSpPr txBox="1"/>
          <p:nvPr/>
        </p:nvSpPr>
        <p:spPr>
          <a:xfrm>
            <a:off x="6581655" y="822520"/>
            <a:ext cx="1152128" cy="307777"/>
          </a:xfrm>
          <a:prstGeom prst="rect">
            <a:avLst/>
          </a:prstGeom>
          <a:solidFill>
            <a:srgbClr val="D5C1B1"/>
          </a:solidFill>
          <a:ln>
            <a:solidFill>
              <a:schemeClr val="bg1"/>
            </a:solidFill>
          </a:ln>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zh-TW"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cs typeface="+mn-cs"/>
              </a:rPr>
              <a:t>112</a:t>
            </a: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cs typeface="+mn-cs"/>
              </a:rPr>
              <a:t>年版本</a:t>
            </a:r>
          </a:p>
        </p:txBody>
      </p:sp>
    </p:spTree>
    <p:extLst>
      <p:ext uri="{BB962C8B-B14F-4D97-AF65-F5344CB8AC3E}">
        <p14:creationId xmlns:p14="http://schemas.microsoft.com/office/powerpoint/2010/main" val="1128705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a:extLst>
              <a:ext uri="{FF2B5EF4-FFF2-40B4-BE49-F238E27FC236}">
                <a16:creationId xmlns:a16="http://schemas.microsoft.com/office/drawing/2014/main" id="{7B907043-42CE-484C-A4A0-3C5F75920206}"/>
              </a:ext>
            </a:extLst>
          </p:cNvPr>
          <p:cNvSpPr txBox="1">
            <a:spLocks/>
          </p:cNvSpPr>
          <p:nvPr/>
        </p:nvSpPr>
        <p:spPr>
          <a:xfrm>
            <a:off x="-1" y="114308"/>
            <a:ext cx="3442916" cy="708212"/>
          </a:xfrm>
          <a:prstGeom prst="rect">
            <a:avLst/>
          </a:prstGeom>
          <a:solidFill>
            <a:srgbClr val="88664A"/>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1pPr>
            <a:lvl2pPr marR="0" lvl="1"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2pPr>
            <a:lvl3pPr marR="0" lvl="2"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3pPr>
            <a:lvl4pPr marR="0" lvl="3"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4pPr>
            <a:lvl5pPr marR="0" lvl="4"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5pPr>
            <a:lvl6pPr marR="0" lvl="5"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6pPr>
            <a:lvl7pPr marR="0" lvl="6"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7pPr>
            <a:lvl8pPr marR="0" lvl="7"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8pPr>
            <a:lvl9pPr marR="0" lvl="8"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9pPr>
          </a:lstStyle>
          <a:p>
            <a:pPr algn="l"/>
            <a:r>
              <a:rPr lang="zh-TW" altLang="en-US" sz="3000" dirty="0">
                <a:solidFill>
                  <a:schemeClr val="bg1"/>
                </a:solidFill>
                <a:ea typeface="微軟正黑體" panose="020B0604030504040204" pitchFamily="34" charset="-120"/>
              </a:rPr>
              <a:t>四、作業期程</a:t>
            </a:r>
            <a:endParaRPr lang="zh-TW" altLang="en-US" sz="3000" dirty="0">
              <a:solidFill>
                <a:schemeClr val="bg1"/>
              </a:solidFill>
              <a:latin typeface="Arial" panose="020B0604020202020204" pitchFamily="34" charset="0"/>
              <a:ea typeface="微軟正黑體" panose="020B0604030504040204" pitchFamily="34" charset="-120"/>
            </a:endParaRPr>
          </a:p>
        </p:txBody>
      </p:sp>
      <p:graphicFrame>
        <p:nvGraphicFramePr>
          <p:cNvPr id="4" name="表格 3">
            <a:extLst>
              <a:ext uri="{FF2B5EF4-FFF2-40B4-BE49-F238E27FC236}">
                <a16:creationId xmlns:a16="http://schemas.microsoft.com/office/drawing/2014/main" id="{C6E7C5D6-8482-4E37-A01A-E944C4F56939}"/>
              </a:ext>
            </a:extLst>
          </p:cNvPr>
          <p:cNvGraphicFramePr>
            <a:graphicFrameLocks noGrp="1"/>
          </p:cNvGraphicFramePr>
          <p:nvPr>
            <p:extLst>
              <p:ext uri="{D42A27DB-BD31-4B8C-83A1-F6EECF244321}">
                <p14:modId xmlns:p14="http://schemas.microsoft.com/office/powerpoint/2010/main" val="2394945354"/>
              </p:ext>
            </p:extLst>
          </p:nvPr>
        </p:nvGraphicFramePr>
        <p:xfrm>
          <a:off x="314076" y="977081"/>
          <a:ext cx="6146358" cy="3660719"/>
        </p:xfrm>
        <a:graphic>
          <a:graphicData uri="http://schemas.openxmlformats.org/drawingml/2006/table">
            <a:tbl>
              <a:tblPr firstRow="1" firstCol="1" bandRow="1">
                <a:tableStyleId>{5C22544A-7EE6-4342-B048-85BDC9FD1C3A}</a:tableStyleId>
              </a:tblPr>
              <a:tblGrid>
                <a:gridCol w="1932167">
                  <a:extLst>
                    <a:ext uri="{9D8B030D-6E8A-4147-A177-3AD203B41FA5}">
                      <a16:colId xmlns:a16="http://schemas.microsoft.com/office/drawing/2014/main" val="1639543657"/>
                    </a:ext>
                  </a:extLst>
                </a:gridCol>
                <a:gridCol w="2212777">
                  <a:extLst>
                    <a:ext uri="{9D8B030D-6E8A-4147-A177-3AD203B41FA5}">
                      <a16:colId xmlns:a16="http://schemas.microsoft.com/office/drawing/2014/main" val="1929360610"/>
                    </a:ext>
                  </a:extLst>
                </a:gridCol>
                <a:gridCol w="2001414">
                  <a:extLst>
                    <a:ext uri="{9D8B030D-6E8A-4147-A177-3AD203B41FA5}">
                      <a16:colId xmlns:a16="http://schemas.microsoft.com/office/drawing/2014/main" val="3380641660"/>
                    </a:ext>
                  </a:extLst>
                </a:gridCol>
              </a:tblGrid>
              <a:tr h="209321">
                <a:tc rowSpan="2">
                  <a:txBody>
                    <a:bodyPr/>
                    <a:lstStyle/>
                    <a:p>
                      <a:pPr algn="ctr" latinLnBrk="1">
                        <a:spcAft>
                          <a:spcPts val="0"/>
                        </a:spcAft>
                      </a:pPr>
                      <a:r>
                        <a:rPr lang="zh-TW" sz="1500" kern="100" dirty="0">
                          <a:solidFill>
                            <a:schemeClr val="bg1"/>
                          </a:solidFill>
                          <a:effectLst/>
                          <a:latin typeface="微軟正黑體" panose="020B0604030504040204" pitchFamily="34" charset="-120"/>
                          <a:ea typeface="微軟正黑體" panose="020B0604030504040204" pitchFamily="34" charset="-120"/>
                        </a:rPr>
                        <a:t>作業程序</a:t>
                      </a:r>
                      <a:endParaRPr lang="zh-TW" sz="15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8664A"/>
                    </a:solidFill>
                  </a:tcPr>
                </a:tc>
                <a:tc gridSpan="2">
                  <a:txBody>
                    <a:bodyPr/>
                    <a:lstStyle/>
                    <a:p>
                      <a:pPr algn="ctr" latinLnBrk="1">
                        <a:spcAft>
                          <a:spcPts val="0"/>
                        </a:spcAft>
                      </a:pPr>
                      <a:r>
                        <a:rPr lang="zh-TW" sz="1500" kern="100" dirty="0">
                          <a:solidFill>
                            <a:schemeClr val="bg1"/>
                          </a:solidFill>
                          <a:effectLst/>
                          <a:latin typeface="微軟正黑體" panose="020B0604030504040204" pitchFamily="34" charset="-120"/>
                          <a:ea typeface="微軟正黑體" panose="020B0604030504040204" pitchFamily="34" charset="-120"/>
                        </a:rPr>
                        <a:t>預計時程</a:t>
                      </a:r>
                      <a:endParaRPr lang="zh-TW" sz="15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8664A"/>
                    </a:solidFill>
                  </a:tcPr>
                </a:tc>
                <a:tc hMerge="1">
                  <a:txBody>
                    <a:bodyPr/>
                    <a:lstStyle/>
                    <a:p>
                      <a:endParaRPr lang="zh-TW" alt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87101980"/>
                  </a:ext>
                </a:extLst>
              </a:tr>
              <a:tr h="209321">
                <a:tc vMerge="1">
                  <a:txBody>
                    <a:bodyPr/>
                    <a:lstStyle/>
                    <a:p>
                      <a:endParaRPr lang="zh-TW" altLang="en-US"/>
                    </a:p>
                  </a:txBody>
                  <a:tcPr/>
                </a:tc>
                <a:tc>
                  <a:txBody>
                    <a:bodyPr/>
                    <a:lstStyle/>
                    <a:p>
                      <a:pPr algn="ctr" latinLnBrk="1">
                        <a:spcAft>
                          <a:spcPts val="0"/>
                        </a:spcAft>
                      </a:pPr>
                      <a:r>
                        <a:rPr lang="zh-TW" sz="1500" kern="100" dirty="0">
                          <a:effectLst/>
                          <a:latin typeface="微軟正黑體" panose="020B0604030504040204" pitchFamily="34" charset="-120"/>
                          <a:ea typeface="微軟正黑體" panose="020B0604030504040204" pitchFamily="34" charset="-120"/>
                        </a:rPr>
                        <a:t>春季班</a:t>
                      </a:r>
                      <a:endParaRPr lang="zh-TW" sz="15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spcAft>
                          <a:spcPts val="0"/>
                        </a:spcAft>
                      </a:pPr>
                      <a:r>
                        <a:rPr lang="zh-TW" sz="1500" kern="100" dirty="0">
                          <a:effectLst/>
                          <a:latin typeface="微軟正黑體" panose="020B0604030504040204" pitchFamily="34" charset="-120"/>
                          <a:ea typeface="微軟正黑體" panose="020B0604030504040204" pitchFamily="34" charset="-120"/>
                        </a:rPr>
                        <a:t>秋季班</a:t>
                      </a:r>
                      <a:endParaRPr lang="zh-TW" sz="15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4684722"/>
                  </a:ext>
                </a:extLst>
              </a:tr>
              <a:tr h="186792">
                <a:tc>
                  <a:txBody>
                    <a:bodyPr/>
                    <a:lstStyle/>
                    <a:p>
                      <a:pPr algn="ctr" latinLnBrk="1">
                        <a:spcAft>
                          <a:spcPts val="0"/>
                        </a:spcAft>
                      </a:pPr>
                      <a:r>
                        <a:rPr lang="zh-TW" sz="1500" kern="100" dirty="0">
                          <a:solidFill>
                            <a:schemeClr val="bg1"/>
                          </a:solidFill>
                          <a:effectLst/>
                          <a:latin typeface="微軟正黑體" panose="020B0604030504040204" pitchFamily="34" charset="-120"/>
                          <a:ea typeface="微軟正黑體" panose="020B0604030504040204" pitchFamily="34" charset="-120"/>
                        </a:rPr>
                        <a:t>申請作業</a:t>
                      </a:r>
                      <a:endParaRPr lang="zh-TW" sz="15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C1B1"/>
                    </a:solidFill>
                  </a:tcPr>
                </a:tc>
                <a:tc gridSpan="2">
                  <a:txBody>
                    <a:bodyPr/>
                    <a:lstStyle/>
                    <a:p>
                      <a:pPr algn="ctr" latinLnBrk="1">
                        <a:spcAft>
                          <a:spcPts val="0"/>
                        </a:spcAft>
                      </a:pPr>
                      <a:r>
                        <a:rPr lang="en-US" sz="1500" u="none" kern="100" dirty="0">
                          <a:effectLst/>
                          <a:latin typeface="+mn-lt"/>
                          <a:ea typeface="微軟正黑體" panose="020B0604030504040204" pitchFamily="34" charset="-120"/>
                        </a:rPr>
                        <a:t>113/6/28</a:t>
                      </a:r>
                      <a:endParaRPr lang="zh-TW" sz="1500" u="none"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97156690"/>
                  </a:ext>
                </a:extLst>
              </a:tr>
              <a:tr h="186792">
                <a:tc>
                  <a:txBody>
                    <a:bodyPr/>
                    <a:lstStyle/>
                    <a:p>
                      <a:pPr algn="ctr" latinLnBrk="1">
                        <a:spcAft>
                          <a:spcPts val="0"/>
                        </a:spcAft>
                      </a:pPr>
                      <a:r>
                        <a:rPr lang="zh-TW" altLang="en-US" sz="1500" kern="100" dirty="0">
                          <a:solidFill>
                            <a:schemeClr val="bg1"/>
                          </a:solidFill>
                          <a:effectLst/>
                          <a:latin typeface="微軟正黑體"/>
                          <a:ea typeface="微軟正黑體"/>
                          <a:cs typeface="Times New Roman" panose="02020603050405020304" pitchFamily="18" charset="0"/>
                        </a:rPr>
                        <a:t>公告審查結果</a:t>
                      </a:r>
                      <a:endParaRPr lang="zh-TW" sz="15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C1B1"/>
                    </a:solidFill>
                  </a:tcPr>
                </a:tc>
                <a:tc gridSpan="2">
                  <a:txBody>
                    <a:bodyPr/>
                    <a:lstStyle/>
                    <a:p>
                      <a:pPr algn="ctr" latinLnBrk="1">
                        <a:spcAft>
                          <a:spcPts val="0"/>
                        </a:spcAft>
                      </a:pPr>
                      <a:r>
                        <a:rPr lang="en-US" sz="1500" kern="100" dirty="0">
                          <a:effectLst/>
                          <a:latin typeface="+mn-lt"/>
                          <a:ea typeface="微軟正黑體" panose="020B0604030504040204" pitchFamily="34" charset="-120"/>
                        </a:rPr>
                        <a:t>113/9</a:t>
                      </a:r>
                      <a:r>
                        <a:rPr lang="zh-TW" sz="1500" kern="100" dirty="0">
                          <a:effectLst/>
                          <a:latin typeface="微軟正黑體" panose="020B0604030504040204" pitchFamily="34" charset="-120"/>
                          <a:ea typeface="微軟正黑體" panose="020B0604030504040204" pitchFamily="34" charset="-120"/>
                        </a:rPr>
                        <a:t>月底</a:t>
                      </a:r>
                      <a:endParaRPr lang="zh-TW" sz="15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5746993"/>
                  </a:ext>
                </a:extLst>
              </a:tr>
              <a:tr h="389291">
                <a:tc>
                  <a:txBody>
                    <a:bodyPr/>
                    <a:lstStyle/>
                    <a:p>
                      <a:pPr algn="ctr" latinLnBrk="1">
                        <a:spcAft>
                          <a:spcPts val="0"/>
                        </a:spcAft>
                      </a:pPr>
                      <a:r>
                        <a:rPr lang="zh-TW" sz="1500" kern="100" dirty="0">
                          <a:solidFill>
                            <a:schemeClr val="bg1"/>
                          </a:solidFill>
                          <a:effectLst/>
                          <a:latin typeface="微軟正黑體" panose="020B0604030504040204" pitchFamily="34" charset="-120"/>
                          <a:ea typeface="微軟正黑體" panose="020B0604030504040204" pitchFamily="34" charset="-120"/>
                        </a:rPr>
                        <a:t>招生簡章繳交</a:t>
                      </a:r>
                      <a:endParaRPr lang="zh-TW" sz="15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C1B1"/>
                    </a:solidFill>
                  </a:tcPr>
                </a:tc>
                <a:tc>
                  <a:txBody>
                    <a:bodyPr/>
                    <a:lstStyle/>
                    <a:p>
                      <a:pPr algn="ctr" latinLnBrk="1">
                        <a:spcAft>
                          <a:spcPts val="0"/>
                        </a:spcAft>
                      </a:pPr>
                      <a:r>
                        <a:rPr lang="en-US" sz="1500" kern="100" dirty="0">
                          <a:effectLst/>
                          <a:latin typeface="+mn-lt"/>
                          <a:ea typeface="微軟正黑體" panose="020B0604030504040204" pitchFamily="34" charset="-120"/>
                        </a:rPr>
                        <a:t>112/11</a:t>
                      </a:r>
                      <a:r>
                        <a:rPr lang="zh-TW" sz="1500" kern="100" dirty="0">
                          <a:effectLst/>
                          <a:latin typeface="微軟正黑體" panose="020B0604030504040204" pitchFamily="34" charset="-120"/>
                          <a:ea typeface="微軟正黑體" panose="020B0604030504040204" pitchFamily="34" charset="-120"/>
                        </a:rPr>
                        <a:t>月中</a:t>
                      </a:r>
                      <a:r>
                        <a:rPr lang="zh-TW" altLang="en-US" sz="1500" kern="100" dirty="0">
                          <a:effectLst/>
                          <a:latin typeface="微軟正黑體" panose="020B0604030504040204" pitchFamily="34" charset="-120"/>
                          <a:ea typeface="微軟正黑體" panose="020B0604030504040204" pitchFamily="34" charset="-120"/>
                        </a:rPr>
                        <a:t>旬</a:t>
                      </a:r>
                      <a:endParaRPr lang="zh-TW" sz="15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spcAft>
                          <a:spcPts val="0"/>
                        </a:spcAft>
                      </a:pPr>
                      <a:r>
                        <a:rPr lang="en-US" sz="1500" kern="100" dirty="0">
                          <a:effectLst/>
                          <a:latin typeface="+mn-lt"/>
                          <a:ea typeface="微軟正黑體" panose="020B0604030504040204" pitchFamily="34" charset="-120"/>
                        </a:rPr>
                        <a:t>113/11</a:t>
                      </a:r>
                      <a:r>
                        <a:rPr lang="zh-TW" sz="1500" kern="100" dirty="0">
                          <a:effectLst/>
                          <a:latin typeface="微軟正黑體" panose="020B0604030504040204" pitchFamily="34" charset="-120"/>
                          <a:ea typeface="微軟正黑體" panose="020B0604030504040204" pitchFamily="34" charset="-120"/>
                        </a:rPr>
                        <a:t>月中</a:t>
                      </a:r>
                      <a:r>
                        <a:rPr lang="zh-TW" altLang="en-US" sz="1500" kern="100" dirty="0">
                          <a:effectLst/>
                          <a:latin typeface="微軟正黑體" panose="020B0604030504040204" pitchFamily="34" charset="-120"/>
                          <a:ea typeface="微軟正黑體" panose="020B0604030504040204" pitchFamily="34" charset="-120"/>
                        </a:rPr>
                        <a:t>旬</a:t>
                      </a:r>
                      <a:endParaRPr lang="zh-TW" sz="1500" kern="100" dirty="0">
                        <a:effectLst/>
                        <a:latin typeface="微軟正黑體" panose="020B0604030504040204" pitchFamily="34" charset="-120"/>
                        <a:ea typeface="微軟正黑體" panose="020B0604030504040204" pitchFamily="34" charset="-120"/>
                      </a:endParaRPr>
                    </a:p>
                    <a:p>
                      <a:pPr algn="ctr" latinLnBrk="1">
                        <a:spcAft>
                          <a:spcPts val="0"/>
                        </a:spcAft>
                      </a:pPr>
                      <a:r>
                        <a:rPr lang="zh-TW" altLang="zh-TW" sz="1500" kern="100" dirty="0">
                          <a:effectLst/>
                          <a:latin typeface="微軟正黑體" panose="020B0604030504040204" pitchFamily="34" charset="-120"/>
                          <a:ea typeface="微軟正黑體" panose="020B0604030504040204" pitchFamily="34" charset="-120"/>
                        </a:rPr>
                        <a:t>或</a:t>
                      </a:r>
                      <a:r>
                        <a:rPr lang="en-US" sz="1500" kern="100" dirty="0">
                          <a:effectLst/>
                          <a:latin typeface="+mn-lt"/>
                          <a:ea typeface="微軟正黑體" panose="020B0604030504040204" pitchFamily="34" charset="-120"/>
                        </a:rPr>
                        <a:t>114/4</a:t>
                      </a:r>
                      <a:r>
                        <a:rPr lang="zh-TW" sz="1500" kern="100" dirty="0">
                          <a:effectLst/>
                          <a:latin typeface="微軟正黑體" panose="020B0604030504040204" pitchFamily="34" charset="-120"/>
                          <a:ea typeface="微軟正黑體" panose="020B0604030504040204" pitchFamily="34" charset="-120"/>
                        </a:rPr>
                        <a:t>月中</a:t>
                      </a:r>
                      <a:r>
                        <a:rPr lang="zh-TW" altLang="en-US" sz="1500" kern="100" dirty="0">
                          <a:effectLst/>
                          <a:latin typeface="微軟正黑體" panose="020B0604030504040204" pitchFamily="34" charset="-120"/>
                          <a:ea typeface="微軟正黑體" panose="020B0604030504040204" pitchFamily="34" charset="-120"/>
                        </a:rPr>
                        <a:t>旬</a:t>
                      </a:r>
                      <a:endParaRPr lang="zh-TW" sz="15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1725858"/>
                  </a:ext>
                </a:extLst>
              </a:tr>
              <a:tr h="747167">
                <a:tc>
                  <a:txBody>
                    <a:bodyPr/>
                    <a:lstStyle/>
                    <a:p>
                      <a:pPr algn="ctr" latinLnBrk="1">
                        <a:spcAft>
                          <a:spcPts val="0"/>
                        </a:spcAft>
                      </a:pPr>
                      <a:r>
                        <a:rPr lang="zh-TW" sz="1500" kern="100" dirty="0">
                          <a:solidFill>
                            <a:schemeClr val="bg1"/>
                          </a:solidFill>
                          <a:effectLst/>
                          <a:latin typeface="微軟正黑體" panose="020B0604030504040204" pitchFamily="34" charset="-120"/>
                          <a:ea typeface="微軟正黑體" panose="020B0604030504040204" pitchFamily="34" charset="-120"/>
                        </a:rPr>
                        <a:t>招生考試作業</a:t>
                      </a:r>
                      <a:endParaRPr lang="zh-TW" sz="15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C1B1"/>
                    </a:solidFill>
                  </a:tcPr>
                </a:tc>
                <a:tc>
                  <a:txBody>
                    <a:bodyPr/>
                    <a:lstStyle/>
                    <a:p>
                      <a:pPr algn="just" latinLnBrk="1">
                        <a:spcAft>
                          <a:spcPts val="0"/>
                        </a:spcAft>
                      </a:pPr>
                      <a:r>
                        <a:rPr lang="en-US" sz="1500" kern="100" dirty="0">
                          <a:effectLst/>
                          <a:latin typeface="微軟正黑體" panose="020B0604030504040204" pitchFamily="34" charset="-120"/>
                          <a:ea typeface="微軟正黑體" panose="020B0604030504040204" pitchFamily="34" charset="-120"/>
                        </a:rPr>
                        <a:t> </a:t>
                      </a:r>
                      <a:endParaRPr lang="zh-TW" sz="1500" kern="100" dirty="0">
                        <a:effectLst/>
                        <a:latin typeface="微軟正黑體" panose="020B0604030504040204" pitchFamily="34" charset="-120"/>
                        <a:ea typeface="微軟正黑體" panose="020B0604030504040204" pitchFamily="34" charset="-120"/>
                      </a:endParaRPr>
                    </a:p>
                    <a:p>
                      <a:pPr algn="ctr" latinLnBrk="1">
                        <a:spcAft>
                          <a:spcPts val="0"/>
                        </a:spcAft>
                      </a:pPr>
                      <a:r>
                        <a:rPr lang="en-US" sz="1500" kern="100" dirty="0">
                          <a:effectLst/>
                          <a:latin typeface="+mn-lt"/>
                          <a:ea typeface="微軟正黑體" panose="020B0604030504040204" pitchFamily="34" charset="-120"/>
                        </a:rPr>
                        <a:t>114/1/31</a:t>
                      </a:r>
                      <a:r>
                        <a:rPr lang="zh-TW" altLang="en-US" sz="1500" kern="100" dirty="0">
                          <a:effectLst/>
                          <a:latin typeface="+mn-lt"/>
                          <a:ea typeface="微軟正黑體" panose="020B0604030504040204" pitchFamily="34" charset="-120"/>
                        </a:rPr>
                        <a:t>前</a:t>
                      </a:r>
                      <a:endParaRPr lang="zh-TW" sz="15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spcAft>
                          <a:spcPts val="0"/>
                        </a:spcAft>
                      </a:pPr>
                      <a:r>
                        <a:rPr lang="en-US" sz="1500" kern="100" dirty="0">
                          <a:effectLst/>
                          <a:latin typeface="+mn-lt"/>
                          <a:ea typeface="微軟正黑體" panose="020B0604030504040204" pitchFamily="34" charset="-120"/>
                        </a:rPr>
                        <a:t>113</a:t>
                      </a:r>
                      <a:r>
                        <a:rPr lang="zh-TW" sz="1500" kern="100" dirty="0">
                          <a:effectLst/>
                          <a:latin typeface="微軟正黑體" panose="020B0604030504040204" pitchFamily="34" charset="-120"/>
                          <a:ea typeface="微軟正黑體" panose="020B0604030504040204" pitchFamily="34" charset="-120"/>
                        </a:rPr>
                        <a:t>學年度第一學期</a:t>
                      </a:r>
                    </a:p>
                    <a:p>
                      <a:pPr algn="ctr" latinLnBrk="1">
                        <a:spcAft>
                          <a:spcPts val="0"/>
                        </a:spcAft>
                      </a:pPr>
                      <a:r>
                        <a:rPr lang="zh-TW" sz="1500" kern="100" dirty="0">
                          <a:effectLst/>
                          <a:latin typeface="微軟正黑體" panose="020B0604030504040204" pitchFamily="34" charset="-120"/>
                          <a:ea typeface="微軟正黑體" panose="020B0604030504040204" pitchFamily="34" charset="-120"/>
                        </a:rPr>
                        <a:t>或</a:t>
                      </a:r>
                    </a:p>
                    <a:p>
                      <a:pPr algn="ctr" latinLnBrk="1">
                        <a:spcAft>
                          <a:spcPts val="0"/>
                        </a:spcAft>
                      </a:pPr>
                      <a:r>
                        <a:rPr lang="en-US" sz="1500" kern="100" dirty="0">
                          <a:effectLst/>
                          <a:latin typeface="+mj-ea"/>
                          <a:ea typeface="+mj-ea"/>
                        </a:rPr>
                        <a:t>113</a:t>
                      </a:r>
                      <a:r>
                        <a:rPr lang="zh-TW" sz="1500" kern="100" dirty="0">
                          <a:effectLst/>
                          <a:latin typeface="微軟正黑體" panose="020B0604030504040204" pitchFamily="34" charset="-120"/>
                          <a:ea typeface="微軟正黑體" panose="020B0604030504040204" pitchFamily="34" charset="-120"/>
                        </a:rPr>
                        <a:t>學年度第二學期</a:t>
                      </a:r>
                    </a:p>
                    <a:p>
                      <a:pPr algn="ctr" latinLnBrk="1">
                        <a:spcAft>
                          <a:spcPts val="0"/>
                        </a:spcAft>
                      </a:pPr>
                      <a:r>
                        <a:rPr lang="en-US" sz="1500" kern="100" dirty="0">
                          <a:effectLst/>
                          <a:latin typeface="微軟正黑體" panose="020B0604030504040204" pitchFamily="34" charset="-120"/>
                          <a:ea typeface="微軟正黑體" panose="020B0604030504040204" pitchFamily="34" charset="-120"/>
                        </a:rPr>
                        <a:t>(</a:t>
                      </a:r>
                      <a:r>
                        <a:rPr lang="zh-TW" sz="1500" kern="100" dirty="0">
                          <a:effectLst/>
                          <a:latin typeface="微軟正黑體" panose="020B0604030504040204" pitchFamily="34" charset="-120"/>
                          <a:ea typeface="微軟正黑體" panose="020B0604030504040204" pitchFamily="34" charset="-120"/>
                        </a:rPr>
                        <a:t>擇一辦理</a:t>
                      </a:r>
                      <a:r>
                        <a:rPr lang="en-US" sz="1500" kern="100" dirty="0">
                          <a:effectLst/>
                          <a:latin typeface="微軟正黑體" panose="020B0604030504040204" pitchFamily="34" charset="-120"/>
                          <a:ea typeface="微軟正黑體" panose="020B0604030504040204" pitchFamily="34" charset="-120"/>
                        </a:rPr>
                        <a:t>)</a:t>
                      </a:r>
                      <a:endParaRPr lang="zh-TW" sz="15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9599538"/>
                  </a:ext>
                </a:extLst>
              </a:tr>
              <a:tr h="231719">
                <a:tc>
                  <a:txBody>
                    <a:bodyPr/>
                    <a:lstStyle/>
                    <a:p>
                      <a:pPr algn="ctr" latinLnBrk="1">
                        <a:spcAft>
                          <a:spcPts val="0"/>
                        </a:spcAft>
                      </a:pPr>
                      <a:r>
                        <a:rPr lang="zh-TW" sz="1500" kern="100" dirty="0">
                          <a:solidFill>
                            <a:schemeClr val="bg1"/>
                          </a:solidFill>
                          <a:effectLst/>
                          <a:latin typeface="微軟正黑體" panose="020B0604030504040204" pitchFamily="34" charset="-120"/>
                          <a:ea typeface="微軟正黑體" panose="020B0604030504040204" pitchFamily="34" charset="-120"/>
                        </a:rPr>
                        <a:t>學生註冊入學</a:t>
                      </a:r>
                      <a:endParaRPr lang="zh-TW" sz="15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C1B1"/>
                    </a:solidFill>
                  </a:tcPr>
                </a:tc>
                <a:tc>
                  <a:txBody>
                    <a:bodyPr/>
                    <a:lstStyle/>
                    <a:p>
                      <a:pPr algn="ctr" latinLnBrk="1">
                        <a:spcAft>
                          <a:spcPts val="0"/>
                        </a:spcAft>
                      </a:pPr>
                      <a:r>
                        <a:rPr lang="en-US" sz="1500" kern="100" dirty="0">
                          <a:effectLst/>
                          <a:latin typeface="+mn-lt"/>
                          <a:ea typeface="微軟正黑體" panose="020B0604030504040204" pitchFamily="34" charset="-120"/>
                        </a:rPr>
                        <a:t>114/2</a:t>
                      </a:r>
                      <a:r>
                        <a:rPr lang="zh-TW" sz="1500" kern="100" dirty="0">
                          <a:effectLst/>
                          <a:latin typeface="微軟正黑體" panose="020B0604030504040204" pitchFamily="34" charset="-120"/>
                          <a:ea typeface="微軟正黑體" panose="020B0604030504040204" pitchFamily="34" charset="-120"/>
                        </a:rPr>
                        <a:t>月</a:t>
                      </a:r>
                      <a:endParaRPr lang="zh-TW" sz="15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spcAft>
                          <a:spcPts val="0"/>
                        </a:spcAft>
                      </a:pPr>
                      <a:r>
                        <a:rPr lang="en-US" sz="1500" kern="100" dirty="0">
                          <a:effectLst/>
                          <a:latin typeface="+mn-lt"/>
                          <a:ea typeface="微軟正黑體" panose="020B0604030504040204" pitchFamily="34" charset="-120"/>
                        </a:rPr>
                        <a:t>114/9</a:t>
                      </a:r>
                      <a:r>
                        <a:rPr lang="zh-TW" sz="1500" kern="100" dirty="0">
                          <a:effectLst/>
                          <a:latin typeface="微軟正黑體" panose="020B0604030504040204" pitchFamily="34" charset="-120"/>
                          <a:ea typeface="微軟正黑體" panose="020B0604030504040204" pitchFamily="34" charset="-120"/>
                        </a:rPr>
                        <a:t>月</a:t>
                      </a:r>
                      <a:endParaRPr lang="zh-TW" sz="15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024891"/>
                  </a:ext>
                </a:extLst>
              </a:tr>
              <a:tr h="323641">
                <a:tc>
                  <a:txBody>
                    <a:bodyPr/>
                    <a:lstStyle/>
                    <a:p>
                      <a:pPr algn="ctr" latinLnBrk="1">
                        <a:spcAft>
                          <a:spcPts val="0"/>
                        </a:spcAft>
                      </a:pPr>
                      <a:r>
                        <a:rPr lang="zh-TW" sz="1500" kern="100" dirty="0">
                          <a:solidFill>
                            <a:schemeClr val="bg1"/>
                          </a:solidFill>
                          <a:effectLst/>
                          <a:latin typeface="微軟正黑體" panose="020B0604030504040204" pitchFamily="34" charset="-120"/>
                          <a:ea typeface="微軟正黑體" panose="020B0604030504040204" pitchFamily="34" charset="-120"/>
                        </a:rPr>
                        <a:t>修正計畫書繳交</a:t>
                      </a:r>
                      <a:endParaRPr lang="en-US" altLang="zh-TW" sz="1500" kern="100" dirty="0">
                        <a:solidFill>
                          <a:schemeClr val="bg1"/>
                        </a:solidFill>
                        <a:effectLst/>
                        <a:latin typeface="微軟正黑體" panose="020B0604030504040204" pitchFamily="34" charset="-120"/>
                        <a:ea typeface="微軟正黑體" panose="020B0604030504040204" pitchFamily="34" charset="-120"/>
                      </a:endParaRPr>
                    </a:p>
                    <a:p>
                      <a:pPr algn="ctr" latinLnBrk="1">
                        <a:spcAft>
                          <a:spcPts val="0"/>
                        </a:spcAft>
                      </a:pPr>
                      <a:r>
                        <a:rPr lang="en-US" altLang="zh-TW" sz="1500" kern="100" dirty="0">
                          <a:solidFill>
                            <a:schemeClr val="bg1"/>
                          </a:solidFill>
                          <a:effectLst/>
                          <a:latin typeface="微軟正黑體" panose="020B0604030504040204" pitchFamily="34" charset="-120"/>
                          <a:ea typeface="微軟正黑體" panose="020B0604030504040204" pitchFamily="34" charset="-120"/>
                        </a:rPr>
                        <a:t>(</a:t>
                      </a:r>
                      <a:r>
                        <a:rPr lang="zh-TW" altLang="en-US" sz="1500" u="sng" dirty="0">
                          <a:solidFill>
                            <a:schemeClr val="bg1"/>
                          </a:solidFill>
                          <a:latin typeface="+mn-lt"/>
                          <a:ea typeface="微軟正黑體"/>
                        </a:rPr>
                        <a:t>開學後</a:t>
                      </a:r>
                      <a:r>
                        <a:rPr lang="en-US" altLang="zh-TW" sz="1500" u="sng" dirty="0">
                          <a:solidFill>
                            <a:schemeClr val="bg1"/>
                          </a:solidFill>
                          <a:latin typeface="+mn-lt"/>
                          <a:ea typeface="微軟正黑體"/>
                        </a:rPr>
                        <a:t>2</a:t>
                      </a:r>
                      <a:r>
                        <a:rPr lang="zh-TW" altLang="en-US" sz="1500" u="sng" dirty="0">
                          <a:solidFill>
                            <a:schemeClr val="bg1"/>
                          </a:solidFill>
                          <a:latin typeface="+mn-lt"/>
                          <a:ea typeface="微軟正黑體"/>
                        </a:rPr>
                        <a:t>個月內</a:t>
                      </a:r>
                      <a:r>
                        <a:rPr lang="en-US" altLang="zh-TW" sz="1500" b="1" kern="1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en-US" sz="1500" b="1" kern="100" dirty="0">
                        <a:solidFill>
                          <a:schemeClr val="bg1"/>
                        </a:solidFill>
                        <a:effectLst/>
                        <a:latin typeface="微軟正黑體" panose="020B0604030504040204" pitchFamily="34" charset="-120"/>
                        <a:ea typeface="微軟正黑體" panose="020B0604030504040204" pitchFamily="34" charset="-120"/>
                        <a:cs typeface="+mn-cs"/>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C1B1"/>
                    </a:solidFill>
                  </a:tcPr>
                </a:tc>
                <a:tc>
                  <a:txBody>
                    <a:bodyPr/>
                    <a:lstStyle/>
                    <a:p>
                      <a:pPr algn="ctr" latinLnBrk="1">
                        <a:spcAft>
                          <a:spcPts val="0"/>
                        </a:spcAft>
                      </a:pPr>
                      <a:r>
                        <a:rPr lang="en-US" sz="1500" kern="100" dirty="0">
                          <a:effectLst/>
                          <a:latin typeface="+mn-lt"/>
                          <a:ea typeface="微軟正黑體" panose="020B0604030504040204" pitchFamily="34" charset="-120"/>
                        </a:rPr>
                        <a:t>114/4</a:t>
                      </a:r>
                      <a:r>
                        <a:rPr lang="zh-TW" sz="1500" kern="100" dirty="0">
                          <a:effectLst/>
                          <a:latin typeface="微軟正黑體" panose="020B0604030504040204" pitchFamily="34" charset="-120"/>
                          <a:ea typeface="微軟正黑體" panose="020B0604030504040204" pitchFamily="34" charset="-120"/>
                        </a:rPr>
                        <a:t>月底</a:t>
                      </a:r>
                      <a:endParaRPr lang="zh-TW" sz="15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spcAft>
                          <a:spcPts val="0"/>
                        </a:spcAft>
                      </a:pPr>
                      <a:r>
                        <a:rPr lang="en-US" sz="1500" kern="100" dirty="0">
                          <a:effectLst/>
                          <a:latin typeface="+mn-lt"/>
                          <a:ea typeface="微軟正黑體" panose="020B0604030504040204" pitchFamily="34" charset="-120"/>
                        </a:rPr>
                        <a:t>114/12</a:t>
                      </a:r>
                      <a:r>
                        <a:rPr lang="zh-TW" sz="1500" kern="100" dirty="0">
                          <a:effectLst/>
                          <a:latin typeface="微軟正黑體" panose="020B0604030504040204" pitchFamily="34" charset="-120"/>
                          <a:ea typeface="微軟正黑體" panose="020B0604030504040204" pitchFamily="34" charset="-120"/>
                        </a:rPr>
                        <a:t>月底</a:t>
                      </a:r>
                      <a:endParaRPr lang="zh-TW" sz="15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0879058"/>
                  </a:ext>
                </a:extLst>
              </a:tr>
              <a:tr h="186792">
                <a:tc>
                  <a:txBody>
                    <a:bodyPr/>
                    <a:lstStyle/>
                    <a:p>
                      <a:pPr algn="ctr">
                        <a:spcAft>
                          <a:spcPts val="0"/>
                        </a:spcAft>
                      </a:pPr>
                      <a:r>
                        <a:rPr lang="zh-TW" sz="1500" kern="100" dirty="0">
                          <a:solidFill>
                            <a:schemeClr val="bg1"/>
                          </a:solidFill>
                          <a:effectLst/>
                          <a:latin typeface="微軟正黑體" panose="020B0604030504040204" pitchFamily="34" charset="-120"/>
                          <a:ea typeface="微軟正黑體" panose="020B0604030504040204" pitchFamily="34" charset="-120"/>
                        </a:rPr>
                        <a:t>訪視作業 </a:t>
                      </a:r>
                      <a:endParaRPr lang="zh-TW" sz="1500" kern="100" dirty="0">
                        <a:solidFill>
                          <a:schemeClr val="bg1"/>
                        </a:solidFill>
                        <a:effectLst/>
                        <a:latin typeface="微軟正黑體" panose="020B0604030504040204" pitchFamily="34" charset="-120"/>
                        <a:ea typeface="微軟正黑體" panose="020B0604030504040204" pitchFamily="34" charset="-120"/>
                        <a:cs typeface="標楷體.戁..."/>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C1B1"/>
                    </a:solidFill>
                  </a:tcPr>
                </a:tc>
                <a:tc gridSpan="2">
                  <a:txBody>
                    <a:bodyPr/>
                    <a:lstStyle/>
                    <a:p>
                      <a:pPr algn="ctr">
                        <a:spcAft>
                          <a:spcPts val="0"/>
                        </a:spcAft>
                      </a:pPr>
                      <a:r>
                        <a:rPr lang="zh-TW" altLang="en-US" sz="1500" kern="100" dirty="0">
                          <a:effectLst/>
                          <a:latin typeface="微軟正黑體" panose="020B0604030504040204" pitchFamily="34" charset="-120"/>
                          <a:ea typeface="微軟正黑體" panose="020B0604030504040204" pitchFamily="34" charset="-120"/>
                        </a:rPr>
                        <a:t>計畫執行期間</a:t>
                      </a:r>
                      <a:endParaRPr lang="zh-TW" sz="1500" kern="100" dirty="0">
                        <a:solidFill>
                          <a:srgbClr val="000000"/>
                        </a:solidFill>
                        <a:effectLst/>
                        <a:latin typeface="微軟正黑體" panose="020B0604030504040204" pitchFamily="34" charset="-120"/>
                        <a:ea typeface="微軟正黑體" panose="020B0604030504040204" pitchFamily="34" charset="-120"/>
                        <a:cs typeface="標楷體.戁..."/>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61327071"/>
                  </a:ext>
                </a:extLst>
              </a:tr>
              <a:tr h="186792">
                <a:tc>
                  <a:txBody>
                    <a:bodyPr/>
                    <a:lstStyle/>
                    <a:p>
                      <a:pPr algn="ctr">
                        <a:spcAft>
                          <a:spcPts val="0"/>
                        </a:spcAft>
                      </a:pPr>
                      <a:r>
                        <a:rPr lang="zh-TW" altLang="en-US" sz="1500" b="1" dirty="0">
                          <a:solidFill>
                            <a:schemeClr val="bg1"/>
                          </a:solidFill>
                          <a:latin typeface="微軟正黑體" panose="020B0604030504040204" pitchFamily="34" charset="-120"/>
                          <a:ea typeface="微軟正黑體" panose="020B0604030504040204" pitchFamily="34" charset="-120"/>
                        </a:rPr>
                        <a:t>成果報告書</a:t>
                      </a:r>
                      <a:endParaRPr lang="en-US" altLang="zh-TW" sz="1500" b="1" dirty="0">
                        <a:solidFill>
                          <a:schemeClr val="bg1"/>
                        </a:solidFill>
                        <a:latin typeface="微軟正黑體" panose="020B0604030504040204" pitchFamily="34" charset="-120"/>
                        <a:ea typeface="微軟正黑體" panose="020B0604030504040204" pitchFamily="34" charset="-120"/>
                      </a:endParaRPr>
                    </a:p>
                    <a:p>
                      <a:pPr algn="ctr">
                        <a:spcAft>
                          <a:spcPts val="0"/>
                        </a:spcAft>
                      </a:pPr>
                      <a:r>
                        <a:rPr lang="en-US" altLang="zh-TW" sz="1500" b="1" dirty="0">
                          <a:solidFill>
                            <a:schemeClr val="bg1"/>
                          </a:solidFill>
                          <a:latin typeface="微軟正黑體" panose="020B0604030504040204" pitchFamily="34" charset="-120"/>
                          <a:ea typeface="微軟正黑體" panose="020B0604030504040204" pitchFamily="34" charset="-120"/>
                        </a:rPr>
                        <a:t>(</a:t>
                      </a:r>
                      <a:r>
                        <a:rPr lang="zh-TW" altLang="en-US" sz="1500" u="sng" dirty="0">
                          <a:solidFill>
                            <a:schemeClr val="bg1"/>
                          </a:solidFill>
                          <a:latin typeface="微軟正黑體" panose="020B0604030504040204" pitchFamily="34" charset="-120"/>
                          <a:ea typeface="微軟正黑體" panose="020B0604030504040204" pitchFamily="34" charset="-120"/>
                        </a:rPr>
                        <a:t>計畫結束後</a:t>
                      </a:r>
                      <a:r>
                        <a:rPr lang="en-US" altLang="zh-TW" sz="1500" u="sng" dirty="0">
                          <a:solidFill>
                            <a:schemeClr val="bg1"/>
                          </a:solidFill>
                          <a:latin typeface="+mn-lt"/>
                          <a:ea typeface="微軟正黑體" panose="020B0604030504040204" pitchFamily="34" charset="-120"/>
                        </a:rPr>
                        <a:t>2</a:t>
                      </a:r>
                      <a:r>
                        <a:rPr lang="zh-TW" altLang="en-US" sz="1500" u="sng" dirty="0">
                          <a:solidFill>
                            <a:schemeClr val="bg1"/>
                          </a:solidFill>
                          <a:latin typeface="微軟正黑體" panose="020B0604030504040204" pitchFamily="34" charset="-120"/>
                          <a:ea typeface="微軟正黑體" panose="020B0604030504040204" pitchFamily="34" charset="-120"/>
                        </a:rPr>
                        <a:t>個月內</a:t>
                      </a:r>
                      <a:r>
                        <a:rPr lang="en-US" altLang="zh-TW" sz="1500" b="1" kern="100" dirty="0">
                          <a:solidFill>
                            <a:schemeClr val="bg1"/>
                          </a:solidFill>
                          <a:effectLst/>
                          <a:latin typeface="微軟正黑體" panose="020B0604030504040204" pitchFamily="34" charset="-120"/>
                          <a:ea typeface="微軟正黑體" panose="020B0604030504040204" pitchFamily="34" charset="-120"/>
                          <a:cs typeface="+mn-cs"/>
                        </a:rPr>
                        <a:t>)</a:t>
                      </a:r>
                      <a:endParaRPr lang="zh-TW" sz="1500" kern="100" dirty="0">
                        <a:solidFill>
                          <a:schemeClr val="bg1"/>
                        </a:solidFill>
                        <a:effectLst/>
                        <a:latin typeface="微軟正黑體" panose="020B0604030504040204" pitchFamily="34" charset="-120"/>
                        <a:ea typeface="微軟正黑體" panose="020B0604030504040204" pitchFamily="34" charset="-120"/>
                        <a:cs typeface="標楷體.戁..."/>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C1B1"/>
                    </a:solidFill>
                  </a:tcPr>
                </a:tc>
                <a:tc>
                  <a:txBody>
                    <a:bodyPr/>
                    <a:lstStyle/>
                    <a:p>
                      <a:pPr algn="ctr">
                        <a:spcAft>
                          <a:spcPts val="0"/>
                        </a:spcAft>
                      </a:pPr>
                      <a:r>
                        <a:rPr lang="en-US" altLang="zh-TW" sz="1500" kern="100" dirty="0">
                          <a:solidFill>
                            <a:srgbClr val="000000"/>
                          </a:solidFill>
                          <a:effectLst/>
                          <a:latin typeface="+mn-lt"/>
                          <a:ea typeface="微軟正黑體" panose="020B0604030504040204" pitchFamily="34" charset="-120"/>
                          <a:cs typeface="標楷體.戁..."/>
                        </a:rPr>
                        <a:t>116/5</a:t>
                      </a:r>
                      <a:r>
                        <a:rPr lang="zh-TW" altLang="en-US" sz="1500" kern="100" dirty="0">
                          <a:solidFill>
                            <a:srgbClr val="000000"/>
                          </a:solidFill>
                          <a:effectLst/>
                          <a:latin typeface="微軟正黑體" panose="020B0604030504040204" pitchFamily="34" charset="-120"/>
                          <a:ea typeface="微軟正黑體" panose="020B0604030504040204" pitchFamily="34" charset="-120"/>
                          <a:cs typeface="標楷體.戁..."/>
                        </a:rPr>
                        <a:t>月</a:t>
                      </a:r>
                      <a:endParaRPr lang="zh-TW" sz="1500" kern="100" dirty="0">
                        <a:solidFill>
                          <a:srgbClr val="000000"/>
                        </a:solidFill>
                        <a:effectLst/>
                        <a:latin typeface="微軟正黑體" panose="020B0604030504040204" pitchFamily="34" charset="-120"/>
                        <a:ea typeface="微軟正黑體" panose="020B0604030504040204" pitchFamily="34" charset="-120"/>
                        <a:cs typeface="標楷體.戁..."/>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altLang="zh-TW" sz="1400" kern="100" dirty="0">
                          <a:solidFill>
                            <a:srgbClr val="000000"/>
                          </a:solidFill>
                          <a:effectLst/>
                          <a:latin typeface="+mn-lt"/>
                          <a:ea typeface="+mj-ea"/>
                          <a:cs typeface="標楷體.戁..."/>
                        </a:rPr>
                        <a:t>116/1</a:t>
                      </a:r>
                      <a:r>
                        <a:rPr lang="en-US" altLang="zh-TW" sz="1400" kern="100" dirty="0">
                          <a:solidFill>
                            <a:srgbClr val="000000"/>
                          </a:solidFill>
                          <a:effectLst/>
                          <a:latin typeface="+mn-lt"/>
                          <a:ea typeface="微軟正黑體" panose="020B0604030504040204" pitchFamily="34" charset="-120"/>
                          <a:cs typeface="標楷體.戁..."/>
                        </a:rPr>
                        <a:t>2</a:t>
                      </a:r>
                      <a:r>
                        <a:rPr lang="zh-TW" altLang="en-US" sz="1400" kern="100" dirty="0">
                          <a:solidFill>
                            <a:srgbClr val="000000"/>
                          </a:solidFill>
                          <a:effectLst/>
                          <a:latin typeface="微軟正黑體" panose="020B0604030504040204" pitchFamily="34" charset="-120"/>
                          <a:ea typeface="微軟正黑體" panose="020B0604030504040204" pitchFamily="34" charset="-120"/>
                          <a:cs typeface="標楷體.戁..."/>
                        </a:rPr>
                        <a:t>月</a:t>
                      </a:r>
                      <a:endParaRPr lang="zh-TW" altLang="zh-TW" sz="1400" kern="100" dirty="0">
                        <a:solidFill>
                          <a:srgbClr val="000000"/>
                        </a:solidFill>
                        <a:effectLst/>
                        <a:latin typeface="微軟正黑體" panose="020B0604030504040204" pitchFamily="34" charset="-120"/>
                        <a:ea typeface="微軟正黑體" panose="020B0604030504040204" pitchFamily="34" charset="-120"/>
                        <a:cs typeface="標楷體.戁..."/>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4469181"/>
                  </a:ext>
                </a:extLst>
              </a:tr>
            </a:tbl>
          </a:graphicData>
        </a:graphic>
      </p:graphicFrame>
      <p:sp>
        <p:nvSpPr>
          <p:cNvPr id="5" name="圆角矩形 48">
            <a:extLst>
              <a:ext uri="{FF2B5EF4-FFF2-40B4-BE49-F238E27FC236}">
                <a16:creationId xmlns:a16="http://schemas.microsoft.com/office/drawing/2014/main" id="{B597152C-E176-4C89-9A20-97CA570ADF9F}"/>
              </a:ext>
            </a:extLst>
          </p:cNvPr>
          <p:cNvSpPr/>
          <p:nvPr/>
        </p:nvSpPr>
        <p:spPr bwMode="auto">
          <a:xfrm>
            <a:off x="6716156" y="1120205"/>
            <a:ext cx="2113768" cy="2680518"/>
          </a:xfrm>
          <a:prstGeom prst="roundRect">
            <a:avLst>
              <a:gd name="adj" fmla="val 9938"/>
            </a:avLst>
          </a:prstGeom>
          <a:noFill/>
          <a:ln>
            <a:solidFill>
              <a:srgbClr val="D5C1B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35000" tIns="0" rIns="81000" bIns="0" anchor="ctr"/>
          <a:lstStyle/>
          <a:p>
            <a:pPr marL="0" marR="0" lvl="0" indent="0" algn="l" defTabSz="914400" rtl="0" eaLnBrk="1" fontAlgn="auto" latinLnBrk="1" hangingPunct="1">
              <a:lnSpc>
                <a:spcPct val="100000"/>
              </a:lnSpc>
              <a:spcBef>
                <a:spcPts val="450"/>
              </a:spcBef>
              <a:spcAft>
                <a:spcPts val="0"/>
              </a:spcAft>
              <a:buClrTx/>
              <a:buSzTx/>
              <a:buFontTx/>
              <a:buNone/>
              <a:tabLst/>
              <a:defRPr/>
            </a:pPr>
            <a:r>
              <a:rPr kumimoji="0" lang="zh-TW" altLang="en-US" sz="1600" b="0" i="0" u="none" strike="noStrike" kern="1200" cap="none" spc="0" normalizeH="0" baseline="0" noProof="0" dirty="0">
                <a:ln>
                  <a:noFill/>
                </a:ln>
                <a:solidFill>
                  <a:prstClr val="black"/>
                </a:solidFill>
                <a:effectLst/>
                <a:uLnTx/>
                <a:uFillTx/>
                <a:latin typeface="Arial"/>
                <a:ea typeface="微軟正黑體" panose="020B0604030504040204" pitchFamily="34" charset="-120"/>
                <a:cs typeface="+mn-cs"/>
              </a:rPr>
              <a:t>提醒：</a:t>
            </a:r>
            <a:endParaRPr kumimoji="0" lang="en-US" altLang="zh-TW" sz="1600" b="0" i="0" u="none" strike="noStrike" kern="1200" cap="none" spc="0" normalizeH="0" baseline="0" noProof="0" dirty="0">
              <a:ln>
                <a:noFill/>
              </a:ln>
              <a:solidFill>
                <a:prstClr val="black"/>
              </a:solidFill>
              <a:effectLst/>
              <a:uLnTx/>
              <a:uFillTx/>
              <a:latin typeface="Arial"/>
              <a:ea typeface="微軟正黑體" panose="020B0604030504040204" pitchFamily="34" charset="-120"/>
              <a:cs typeface="+mn-cs"/>
            </a:endParaRPr>
          </a:p>
          <a:p>
            <a:pPr marL="0" marR="0" lvl="0" indent="0" algn="l" defTabSz="914400" rtl="0" eaLnBrk="1" fontAlgn="auto" latinLnBrk="1" hangingPunct="1">
              <a:lnSpc>
                <a:spcPct val="100000"/>
              </a:lnSpc>
              <a:spcBef>
                <a:spcPts val="450"/>
              </a:spcBef>
              <a:spcAft>
                <a:spcPts val="0"/>
              </a:spcAft>
              <a:buClrTx/>
              <a:buSzTx/>
              <a:buFontTx/>
              <a:buNone/>
              <a:tabLst/>
              <a:defRPr/>
            </a:pPr>
            <a:r>
              <a:rPr kumimoji="0" lang="en-US" altLang="zh-TW" sz="1600" b="0" i="0" u="none" strike="noStrike" kern="1200" cap="none" spc="0" normalizeH="0" baseline="0" noProof="0" dirty="0">
                <a:ln>
                  <a:noFill/>
                </a:ln>
                <a:solidFill>
                  <a:prstClr val="black"/>
                </a:solidFill>
                <a:effectLst/>
                <a:uLnTx/>
                <a:uFillTx/>
                <a:latin typeface="Arial"/>
                <a:ea typeface="微軟正黑體" panose="020B0604030504040204" pitchFamily="34" charset="-120"/>
                <a:cs typeface="+mn-cs"/>
              </a:rPr>
              <a:t>1</a:t>
            </a:r>
            <a:r>
              <a:rPr kumimoji="0" lang="zh-TW" altLang="en-US" sz="1600" b="0" i="0" u="none" strike="noStrike" kern="1200" cap="none" spc="0" normalizeH="0" baseline="0" noProof="0" dirty="0">
                <a:ln>
                  <a:noFill/>
                </a:ln>
                <a:solidFill>
                  <a:prstClr val="black"/>
                </a:solidFill>
                <a:effectLst/>
                <a:uLnTx/>
                <a:uFillTx/>
                <a:latin typeface="Arial"/>
                <a:ea typeface="微軟正黑體" panose="020B0604030504040204" pitchFamily="34" charset="-120"/>
                <a:cs typeface="+mn-cs"/>
              </a:rPr>
              <a:t>、</a:t>
            </a:r>
            <a:r>
              <a:rPr kumimoji="0" lang="en-US" altLang="zh-TW" sz="1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1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申請作業</a:t>
            </a:r>
            <a:r>
              <a:rPr kumimoji="0" lang="en-US" altLang="zh-TW" sz="1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1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未依規定辦理、資料未完備及逾期者，恕不受理。 </a:t>
            </a:r>
            <a:endParaRPr kumimoji="0" lang="en-US" altLang="zh-TW" sz="1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1" hangingPunct="1">
              <a:lnSpc>
                <a:spcPct val="100000"/>
              </a:lnSpc>
              <a:spcBef>
                <a:spcPts val="450"/>
              </a:spcBef>
              <a:spcAft>
                <a:spcPts val="0"/>
              </a:spcAft>
              <a:buClrTx/>
              <a:buSzTx/>
              <a:buFontTx/>
              <a:buNone/>
              <a:tabLst/>
              <a:defRPr/>
            </a:pPr>
            <a:r>
              <a:rPr kumimoji="0" lang="en-US" altLang="zh-TW" sz="1600" b="0" i="0" u="none" strike="noStrike" kern="1200" cap="none" spc="0" normalizeH="0" baseline="0" noProof="0" dirty="0">
                <a:ln>
                  <a:noFill/>
                </a:ln>
                <a:solidFill>
                  <a:prstClr val="black"/>
                </a:solidFill>
                <a:effectLst/>
                <a:uLnTx/>
                <a:uFillTx/>
                <a:latin typeface="Arial"/>
                <a:ea typeface="微軟正黑體" panose="020B0604030504040204" pitchFamily="34" charset="-120"/>
                <a:cs typeface="+mn-cs"/>
              </a:rPr>
              <a:t>2</a:t>
            </a:r>
            <a:r>
              <a:rPr kumimoji="0" lang="zh-TW" altLang="en-US" sz="1600" b="0" i="0" u="none" strike="noStrike" kern="1200" cap="none" spc="0" normalizeH="0" baseline="0" noProof="0" dirty="0">
                <a:ln>
                  <a:noFill/>
                </a:ln>
                <a:solidFill>
                  <a:prstClr val="black"/>
                </a:solidFill>
                <a:effectLst/>
                <a:uLnTx/>
                <a:uFillTx/>
                <a:latin typeface="Arial"/>
                <a:ea typeface="微軟正黑體" panose="020B0604030504040204" pitchFamily="34" charset="-120"/>
                <a:cs typeface="+mn-cs"/>
              </a:rPr>
              <a:t>、</a:t>
            </a:r>
            <a:r>
              <a:rPr kumimoji="0" lang="zh-TW" altLang="en-US" sz="1600" b="1" i="0" u="sng" strike="noStrike" kern="1200" cap="none" spc="0" normalizeH="0" baseline="0" noProof="0" dirty="0">
                <a:ln>
                  <a:noFill/>
                </a:ln>
                <a:solidFill>
                  <a:srgbClr val="996633"/>
                </a:solidFill>
                <a:effectLst/>
                <a:uLnTx/>
                <a:uFillTx/>
                <a:latin typeface="微軟正黑體" panose="020B0604030504040204" pitchFamily="34" charset="-120"/>
                <a:ea typeface="微軟正黑體" panose="020B0604030504040204" pitchFamily="34" charset="-120"/>
                <a:cs typeface="+mn-cs"/>
              </a:rPr>
              <a:t>各項聯絡資訊變更，請務必通知計畫辦公室</a:t>
            </a:r>
            <a:r>
              <a:rPr kumimoji="0" lang="zh-TW" altLang="en-US" sz="16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，避免計畫資訊遺漏通知 </a:t>
            </a:r>
            <a:r>
              <a:rPr kumimoji="0" lang="zh-TW" altLang="en-US" sz="1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endParaRPr kumimoji="0" lang="zh-TW" altLang="en-US" sz="1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563081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57"/>
          <p:cNvSpPr txBox="1">
            <a:spLocks noGrp="1"/>
          </p:cNvSpPr>
          <p:nvPr>
            <p:ph type="title"/>
          </p:nvPr>
        </p:nvSpPr>
        <p:spPr>
          <a:xfrm>
            <a:off x="4227250" y="2800744"/>
            <a:ext cx="4203600" cy="841800"/>
          </a:xfrm>
          <a:prstGeom prst="rect">
            <a:avLst/>
          </a:prstGeom>
        </p:spPr>
        <p:txBody>
          <a:bodyPr spcFirstLastPara="1" wrap="square" lIns="91425" tIns="91425" rIns="91425" bIns="91425" anchor="t" anchorCtr="0">
            <a:noAutofit/>
          </a:bodyPr>
          <a:lstStyle/>
          <a:p>
            <a:pPr lvl="0"/>
            <a:r>
              <a:rPr lang="zh-TW" altLang="en-US" sz="4400" dirty="0">
                <a:solidFill>
                  <a:srgbClr val="88664A"/>
                </a:solidFill>
                <a:ea typeface="微軟正黑體"/>
              </a:rPr>
              <a:t>參、審查機制</a:t>
            </a:r>
            <a:endParaRPr dirty="0">
              <a:solidFill>
                <a:srgbClr val="88664A"/>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70914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標題 1">
            <a:extLst>
              <a:ext uri="{FF2B5EF4-FFF2-40B4-BE49-F238E27FC236}">
                <a16:creationId xmlns:a16="http://schemas.microsoft.com/office/drawing/2014/main" id="{93C32C8E-C6D8-497D-91F9-081E33EFF265}"/>
              </a:ext>
            </a:extLst>
          </p:cNvPr>
          <p:cNvSpPr txBox="1">
            <a:spLocks/>
          </p:cNvSpPr>
          <p:nvPr/>
        </p:nvSpPr>
        <p:spPr>
          <a:xfrm>
            <a:off x="-1" y="114308"/>
            <a:ext cx="3442916" cy="708212"/>
          </a:xfrm>
          <a:prstGeom prst="rect">
            <a:avLst/>
          </a:prstGeom>
          <a:solidFill>
            <a:srgbClr val="88664A"/>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1pPr>
            <a:lvl2pPr marR="0" lvl="1"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2pPr>
            <a:lvl3pPr marR="0" lvl="2"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3pPr>
            <a:lvl4pPr marR="0" lvl="3"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4pPr>
            <a:lvl5pPr marR="0" lvl="4"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5pPr>
            <a:lvl6pPr marR="0" lvl="5"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6pPr>
            <a:lvl7pPr marR="0" lvl="6"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7pPr>
            <a:lvl8pPr marR="0" lvl="7"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8pPr>
            <a:lvl9pPr marR="0" lvl="8"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9pPr>
          </a:lstStyle>
          <a:p>
            <a:pPr algn="l"/>
            <a:r>
              <a:rPr lang="zh-TW" altLang="en-US" sz="3000" dirty="0">
                <a:solidFill>
                  <a:schemeClr val="bg1"/>
                </a:solidFill>
                <a:ea typeface="微軟正黑體" panose="020B0604030504040204" pitchFamily="34" charset="-120"/>
              </a:rPr>
              <a:t>一、審查方式</a:t>
            </a:r>
            <a:endParaRPr lang="zh-TW" altLang="en-US" sz="3000" dirty="0">
              <a:solidFill>
                <a:schemeClr val="bg1"/>
              </a:solidFill>
              <a:latin typeface="Arial" panose="020B0604020202020204" pitchFamily="34" charset="0"/>
              <a:ea typeface="微軟正黑體" panose="020B0604030504040204" pitchFamily="34" charset="-120"/>
            </a:endParaRPr>
          </a:p>
        </p:txBody>
      </p:sp>
      <p:grpSp>
        <p:nvGrpSpPr>
          <p:cNvPr id="20" name="群組 19">
            <a:extLst>
              <a:ext uri="{FF2B5EF4-FFF2-40B4-BE49-F238E27FC236}">
                <a16:creationId xmlns:a16="http://schemas.microsoft.com/office/drawing/2014/main" id="{9DA33C67-6667-4280-9F92-9B5C9AFD9AC3}"/>
              </a:ext>
            </a:extLst>
          </p:cNvPr>
          <p:cNvGrpSpPr/>
          <p:nvPr/>
        </p:nvGrpSpPr>
        <p:grpSpPr>
          <a:xfrm>
            <a:off x="1196115" y="1134298"/>
            <a:ext cx="1088652" cy="827104"/>
            <a:chOff x="911983" y="1283018"/>
            <a:chExt cx="1088652" cy="827104"/>
          </a:xfrm>
        </p:grpSpPr>
        <p:grpSp>
          <p:nvGrpSpPr>
            <p:cNvPr id="19" name="群組 18">
              <a:extLst>
                <a:ext uri="{FF2B5EF4-FFF2-40B4-BE49-F238E27FC236}">
                  <a16:creationId xmlns:a16="http://schemas.microsoft.com/office/drawing/2014/main" id="{E0E18230-B50F-4BDC-815E-36C6C27B628A}"/>
                </a:ext>
              </a:extLst>
            </p:cNvPr>
            <p:cNvGrpSpPr/>
            <p:nvPr/>
          </p:nvGrpSpPr>
          <p:grpSpPr>
            <a:xfrm>
              <a:off x="911983" y="1283018"/>
              <a:ext cx="1088652" cy="827104"/>
              <a:chOff x="911983" y="1283018"/>
              <a:chExt cx="1088652" cy="827104"/>
            </a:xfrm>
          </p:grpSpPr>
          <p:sp>
            <p:nvSpPr>
              <p:cNvPr id="7" name="Rounded Rectangle 26">
                <a:extLst>
                  <a:ext uri="{FF2B5EF4-FFF2-40B4-BE49-F238E27FC236}">
                    <a16:creationId xmlns:a16="http://schemas.microsoft.com/office/drawing/2014/main" id="{68E2545F-F8BC-47B8-BEDF-CDCD033903D5}"/>
                  </a:ext>
                </a:extLst>
              </p:cNvPr>
              <p:cNvSpPr/>
              <p:nvPr/>
            </p:nvSpPr>
            <p:spPr>
              <a:xfrm rot="18900000" flipH="1">
                <a:off x="911983" y="1283018"/>
                <a:ext cx="818788" cy="827092"/>
              </a:xfrm>
              <a:prstGeom prst="roundRect">
                <a:avLst>
                  <a:gd name="adj" fmla="val 9009"/>
                </a:avLst>
              </a:prstGeom>
              <a:solidFill>
                <a:srgbClr val="EAE0D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8" name="Rounded Rectangle 27">
                <a:extLst>
                  <a:ext uri="{FF2B5EF4-FFF2-40B4-BE49-F238E27FC236}">
                    <a16:creationId xmlns:a16="http://schemas.microsoft.com/office/drawing/2014/main" id="{EAD9089E-F31C-45BE-B295-61B5AEC7611B}"/>
                  </a:ext>
                </a:extLst>
              </p:cNvPr>
              <p:cNvSpPr/>
              <p:nvPr/>
            </p:nvSpPr>
            <p:spPr>
              <a:xfrm rot="18900000" flipH="1">
                <a:off x="1181847" y="1283030"/>
                <a:ext cx="818788" cy="827092"/>
              </a:xfrm>
              <a:prstGeom prst="roundRect">
                <a:avLst>
                  <a:gd name="adj" fmla="val 9009"/>
                </a:avLst>
              </a:prstGeom>
              <a:solidFill>
                <a:sysClr val="window" lastClr="FFFFFF"/>
              </a:solidFill>
              <a:ln w="63500" cap="flat" cmpd="sng" algn="ctr">
                <a:solidFill>
                  <a:srgbClr val="EAE0D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cs typeface="+mn-cs"/>
                </a:endParaRPr>
              </a:p>
            </p:txBody>
          </p:sp>
        </p:grpSp>
        <p:sp>
          <p:nvSpPr>
            <p:cNvPr id="15" name="矩形 14">
              <a:extLst>
                <a:ext uri="{FF2B5EF4-FFF2-40B4-BE49-F238E27FC236}">
                  <a16:creationId xmlns:a16="http://schemas.microsoft.com/office/drawing/2014/main" id="{40198CC6-7403-471A-AF76-C021898E5FF4}"/>
                </a:ext>
              </a:extLst>
            </p:cNvPr>
            <p:cNvSpPr/>
            <p:nvPr/>
          </p:nvSpPr>
          <p:spPr>
            <a:xfrm>
              <a:off x="1293722" y="1552280"/>
              <a:ext cx="595035" cy="338554"/>
            </a:xfrm>
            <a:prstGeom prst="rect">
              <a:avLst/>
            </a:prstGeom>
          </p:spPr>
          <p:txBody>
            <a:bodyPr wrap="none">
              <a:spAutoFit/>
            </a:bodyPr>
            <a:lstStyle/>
            <a:p>
              <a:pPr algn="ctr"/>
              <a:r>
                <a:rPr lang="zh-TW" altLang="en-US" sz="1600" b="1" dirty="0">
                  <a:solidFill>
                    <a:schemeClr val="bg2">
                      <a:lumMod val="75000"/>
                    </a:schemeClr>
                  </a:solidFill>
                  <a:cs typeface="Arial" pitchFamily="34" charset="0"/>
                </a:rPr>
                <a:t>初審</a:t>
              </a:r>
              <a:endParaRPr lang="ko-KR" altLang="en-US" sz="1600" b="1" dirty="0">
                <a:solidFill>
                  <a:schemeClr val="bg2">
                    <a:lumMod val="75000"/>
                  </a:schemeClr>
                </a:solidFill>
                <a:cs typeface="Arial" pitchFamily="34" charset="0"/>
              </a:endParaRPr>
            </a:p>
          </p:txBody>
        </p:sp>
      </p:grpSp>
      <p:grpSp>
        <p:nvGrpSpPr>
          <p:cNvPr id="21" name="群組 20">
            <a:extLst>
              <a:ext uri="{FF2B5EF4-FFF2-40B4-BE49-F238E27FC236}">
                <a16:creationId xmlns:a16="http://schemas.microsoft.com/office/drawing/2014/main" id="{FCA70BA3-A761-4960-9005-B7322BD61B0E}"/>
              </a:ext>
            </a:extLst>
          </p:cNvPr>
          <p:cNvGrpSpPr/>
          <p:nvPr/>
        </p:nvGrpSpPr>
        <p:grpSpPr>
          <a:xfrm>
            <a:off x="4117137" y="1159285"/>
            <a:ext cx="1088652" cy="827104"/>
            <a:chOff x="911982" y="2628115"/>
            <a:chExt cx="1088652" cy="827104"/>
          </a:xfrm>
        </p:grpSpPr>
        <p:sp>
          <p:nvSpPr>
            <p:cNvPr id="9" name="Rounded Rectangle 26">
              <a:extLst>
                <a:ext uri="{FF2B5EF4-FFF2-40B4-BE49-F238E27FC236}">
                  <a16:creationId xmlns:a16="http://schemas.microsoft.com/office/drawing/2014/main" id="{6DA2767C-FD54-435C-B9C0-31A4F86982E0}"/>
                </a:ext>
              </a:extLst>
            </p:cNvPr>
            <p:cNvSpPr/>
            <p:nvPr/>
          </p:nvSpPr>
          <p:spPr>
            <a:xfrm rot="18900000" flipH="1">
              <a:off x="911982" y="2628115"/>
              <a:ext cx="818788" cy="827092"/>
            </a:xfrm>
            <a:prstGeom prst="roundRect">
              <a:avLst>
                <a:gd name="adj" fmla="val 9009"/>
              </a:avLst>
            </a:prstGeom>
            <a:solidFill>
              <a:srgbClr val="D5C1B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10" name="Rounded Rectangle 27">
              <a:extLst>
                <a:ext uri="{FF2B5EF4-FFF2-40B4-BE49-F238E27FC236}">
                  <a16:creationId xmlns:a16="http://schemas.microsoft.com/office/drawing/2014/main" id="{637262B0-B317-42D1-9A5F-2E86606436F2}"/>
                </a:ext>
              </a:extLst>
            </p:cNvPr>
            <p:cNvSpPr/>
            <p:nvPr/>
          </p:nvSpPr>
          <p:spPr>
            <a:xfrm rot="18900000" flipH="1">
              <a:off x="1181846" y="2628127"/>
              <a:ext cx="818788" cy="827092"/>
            </a:xfrm>
            <a:prstGeom prst="roundRect">
              <a:avLst>
                <a:gd name="adj" fmla="val 9009"/>
              </a:avLst>
            </a:prstGeom>
            <a:solidFill>
              <a:sysClr val="window" lastClr="FFFFFF"/>
            </a:solidFill>
            <a:ln w="63500" cap="flat" cmpd="sng" algn="ctr">
              <a:solidFill>
                <a:srgbClr val="D5C1B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16" name="矩形 15">
              <a:extLst>
                <a:ext uri="{FF2B5EF4-FFF2-40B4-BE49-F238E27FC236}">
                  <a16:creationId xmlns:a16="http://schemas.microsoft.com/office/drawing/2014/main" id="{0128E8CD-078D-4795-AB31-6926DB4833AC}"/>
                </a:ext>
              </a:extLst>
            </p:cNvPr>
            <p:cNvSpPr/>
            <p:nvPr/>
          </p:nvSpPr>
          <p:spPr>
            <a:xfrm>
              <a:off x="1306527" y="2887772"/>
              <a:ext cx="595035" cy="338554"/>
            </a:xfrm>
            <a:prstGeom prst="rect">
              <a:avLst/>
            </a:prstGeom>
          </p:spPr>
          <p:txBody>
            <a:bodyPr wrap="none">
              <a:spAutoFit/>
            </a:bodyPr>
            <a:lstStyle/>
            <a:p>
              <a:pPr algn="ctr"/>
              <a:r>
                <a:rPr lang="zh-TW" altLang="en-US" sz="1600" b="1" dirty="0">
                  <a:solidFill>
                    <a:schemeClr val="bg2">
                      <a:lumMod val="75000"/>
                    </a:schemeClr>
                  </a:solidFill>
                  <a:cs typeface="Arial" pitchFamily="34" charset="0"/>
                </a:rPr>
                <a:t>複審</a:t>
              </a:r>
              <a:endParaRPr lang="ko-KR" altLang="en-US" sz="1600" b="1" dirty="0">
                <a:solidFill>
                  <a:schemeClr val="bg2">
                    <a:lumMod val="75000"/>
                  </a:schemeClr>
                </a:solidFill>
                <a:cs typeface="Arial" pitchFamily="34" charset="0"/>
              </a:endParaRPr>
            </a:p>
          </p:txBody>
        </p:sp>
      </p:grpSp>
      <p:grpSp>
        <p:nvGrpSpPr>
          <p:cNvPr id="22" name="群組 21">
            <a:extLst>
              <a:ext uri="{FF2B5EF4-FFF2-40B4-BE49-F238E27FC236}">
                <a16:creationId xmlns:a16="http://schemas.microsoft.com/office/drawing/2014/main" id="{60E9F8CD-1778-4E89-86C1-EEAF217BBAE5}"/>
              </a:ext>
            </a:extLst>
          </p:cNvPr>
          <p:cNvGrpSpPr/>
          <p:nvPr/>
        </p:nvGrpSpPr>
        <p:grpSpPr>
          <a:xfrm>
            <a:off x="7054193" y="1159279"/>
            <a:ext cx="1147406" cy="827104"/>
            <a:chOff x="888128" y="3969785"/>
            <a:chExt cx="1147406" cy="827104"/>
          </a:xfrm>
        </p:grpSpPr>
        <p:grpSp>
          <p:nvGrpSpPr>
            <p:cNvPr id="14" name="群組 13">
              <a:extLst>
                <a:ext uri="{FF2B5EF4-FFF2-40B4-BE49-F238E27FC236}">
                  <a16:creationId xmlns:a16="http://schemas.microsoft.com/office/drawing/2014/main" id="{CA1D1F4C-2B90-440B-A4CD-B0011B33ACEF}"/>
                </a:ext>
              </a:extLst>
            </p:cNvPr>
            <p:cNvGrpSpPr/>
            <p:nvPr/>
          </p:nvGrpSpPr>
          <p:grpSpPr>
            <a:xfrm>
              <a:off x="888128" y="3969785"/>
              <a:ext cx="1147406" cy="827104"/>
              <a:chOff x="975592" y="3973188"/>
              <a:chExt cx="1088652" cy="827104"/>
            </a:xfrm>
          </p:grpSpPr>
          <p:sp>
            <p:nvSpPr>
              <p:cNvPr id="11" name="Rounded Rectangle 26">
                <a:extLst>
                  <a:ext uri="{FF2B5EF4-FFF2-40B4-BE49-F238E27FC236}">
                    <a16:creationId xmlns:a16="http://schemas.microsoft.com/office/drawing/2014/main" id="{CF70BAC2-DC14-44DB-9875-6518A2672C99}"/>
                  </a:ext>
                </a:extLst>
              </p:cNvPr>
              <p:cNvSpPr/>
              <p:nvPr/>
            </p:nvSpPr>
            <p:spPr>
              <a:xfrm rot="18900000" flipH="1">
                <a:off x="975592" y="3973188"/>
                <a:ext cx="818788" cy="827092"/>
              </a:xfrm>
              <a:prstGeom prst="roundRect">
                <a:avLst>
                  <a:gd name="adj" fmla="val 9009"/>
                </a:avLst>
              </a:prstGeom>
              <a:solidFill>
                <a:srgbClr val="88664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12" name="Rounded Rectangle 27">
                <a:extLst>
                  <a:ext uri="{FF2B5EF4-FFF2-40B4-BE49-F238E27FC236}">
                    <a16:creationId xmlns:a16="http://schemas.microsoft.com/office/drawing/2014/main" id="{65F198F8-D61F-4BE9-B61E-8A0E6AEB53BB}"/>
                  </a:ext>
                </a:extLst>
              </p:cNvPr>
              <p:cNvSpPr/>
              <p:nvPr/>
            </p:nvSpPr>
            <p:spPr>
              <a:xfrm rot="18900000" flipH="1">
                <a:off x="1245456" y="3973200"/>
                <a:ext cx="818788" cy="827092"/>
              </a:xfrm>
              <a:prstGeom prst="roundRect">
                <a:avLst>
                  <a:gd name="adj" fmla="val 9009"/>
                </a:avLst>
              </a:prstGeom>
              <a:solidFill>
                <a:sysClr val="window" lastClr="FFFFFF"/>
              </a:solidFill>
              <a:ln w="63500" cap="flat" cmpd="sng" algn="ctr">
                <a:solidFill>
                  <a:srgbClr val="88664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grpSp>
        <p:sp>
          <p:nvSpPr>
            <p:cNvPr id="17" name="矩形 16">
              <a:extLst>
                <a:ext uri="{FF2B5EF4-FFF2-40B4-BE49-F238E27FC236}">
                  <a16:creationId xmlns:a16="http://schemas.microsoft.com/office/drawing/2014/main" id="{6C2AD785-B40E-4B9E-8072-A73CE5B29A9D}"/>
                </a:ext>
              </a:extLst>
            </p:cNvPr>
            <p:cNvSpPr/>
            <p:nvPr/>
          </p:nvSpPr>
          <p:spPr>
            <a:xfrm>
              <a:off x="1293722" y="4214054"/>
              <a:ext cx="595035" cy="338554"/>
            </a:xfrm>
            <a:prstGeom prst="rect">
              <a:avLst/>
            </a:prstGeom>
          </p:spPr>
          <p:txBody>
            <a:bodyPr wrap="none">
              <a:spAutoFit/>
            </a:bodyPr>
            <a:lstStyle/>
            <a:p>
              <a:pPr algn="ctr"/>
              <a:r>
                <a:rPr lang="zh-TW" altLang="en-US" sz="1600" b="1" dirty="0">
                  <a:solidFill>
                    <a:schemeClr val="bg2">
                      <a:lumMod val="75000"/>
                    </a:schemeClr>
                  </a:solidFill>
                  <a:cs typeface="Arial" pitchFamily="34" charset="0"/>
                </a:rPr>
                <a:t>公告</a:t>
              </a:r>
              <a:endParaRPr lang="ko-KR" altLang="en-US" sz="1600" b="1" dirty="0">
                <a:solidFill>
                  <a:schemeClr val="bg2">
                    <a:lumMod val="75000"/>
                  </a:schemeClr>
                </a:solidFill>
                <a:cs typeface="Arial" pitchFamily="34" charset="0"/>
              </a:endParaRPr>
            </a:p>
          </p:txBody>
        </p:sp>
      </p:grpSp>
      <p:sp>
        <p:nvSpPr>
          <p:cNvPr id="18" name="內容版面配置區 4">
            <a:extLst>
              <a:ext uri="{FF2B5EF4-FFF2-40B4-BE49-F238E27FC236}">
                <a16:creationId xmlns:a16="http://schemas.microsoft.com/office/drawing/2014/main" id="{28524A4B-A8A3-4F1F-BA33-6EB753F7E11D}"/>
              </a:ext>
            </a:extLst>
          </p:cNvPr>
          <p:cNvSpPr txBox="1">
            <a:spLocks/>
          </p:cNvSpPr>
          <p:nvPr/>
        </p:nvSpPr>
        <p:spPr bwMode="auto">
          <a:xfrm>
            <a:off x="-111320" y="2242268"/>
            <a:ext cx="3442916" cy="2853523"/>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76238" indent="-376238" algn="l" rtl="0" eaLnBrk="0" fontAlgn="base" hangingPunct="0">
              <a:spcBef>
                <a:spcPct val="20000"/>
              </a:spcBef>
              <a:spcAft>
                <a:spcPct val="0"/>
              </a:spcAft>
              <a:buFont typeface="Wingdings" pitchFamily="2" charset="2"/>
              <a:buChar char="?"/>
              <a:defRPr kumimoji="1" sz="3200" b="1">
                <a:solidFill>
                  <a:srgbClr val="333399"/>
                </a:solidFill>
                <a:latin typeface="Arial" panose="020B0604020202020204" pitchFamily="34" charset="0"/>
                <a:ea typeface="微軟正黑體" panose="020B0604030504040204" pitchFamily="34" charset="-120"/>
                <a:cs typeface="Arial" panose="020B0604020202020204" pitchFamily="34" charset="0"/>
              </a:defRPr>
            </a:lvl1pPr>
            <a:lvl2pPr marL="863600" indent="-296863" algn="l" rtl="0" eaLnBrk="0" fontAlgn="base" hangingPunct="0">
              <a:spcBef>
                <a:spcPct val="20000"/>
              </a:spcBef>
              <a:spcAft>
                <a:spcPct val="0"/>
              </a:spcAft>
              <a:buFont typeface="Wingdings" pitchFamily="2" charset="2"/>
              <a:buChar char="Ø"/>
              <a:defRPr kumimoji="1" sz="2800" b="1">
                <a:solidFill>
                  <a:srgbClr val="333399"/>
                </a:solidFill>
                <a:latin typeface="Arial" panose="020B0604020202020204" pitchFamily="34" charset="0"/>
                <a:ea typeface="微軟正黑體" panose="020B0604030504040204" pitchFamily="34" charset="-120"/>
                <a:cs typeface="Arial" panose="020B0604020202020204" pitchFamily="34" charset="0"/>
              </a:defRPr>
            </a:lvl2pPr>
            <a:lvl3pPr marL="1333500" indent="-279400" algn="l" rtl="0" eaLnBrk="0" fontAlgn="base" hangingPunct="0">
              <a:spcBef>
                <a:spcPct val="20000"/>
              </a:spcBef>
              <a:spcAft>
                <a:spcPct val="0"/>
              </a:spcAft>
              <a:buChar char="•"/>
              <a:defRPr kumimoji="1" sz="2400" b="1">
                <a:solidFill>
                  <a:srgbClr val="333399"/>
                </a:solidFill>
                <a:latin typeface="Arial" panose="020B0604020202020204" pitchFamily="34" charset="0"/>
                <a:ea typeface="微軟正黑體" panose="020B0604030504040204" pitchFamily="34" charset="-120"/>
                <a:cs typeface="Arial" panose="020B0604020202020204" pitchFamily="34" charset="0"/>
              </a:defRPr>
            </a:lvl3pPr>
            <a:lvl4pPr marL="1816100" indent="-292100" algn="l" rtl="0" eaLnBrk="0" fontAlgn="base" hangingPunct="0">
              <a:spcBef>
                <a:spcPct val="20000"/>
              </a:spcBef>
              <a:spcAft>
                <a:spcPct val="0"/>
              </a:spcAft>
              <a:buChar char="–"/>
              <a:defRPr kumimoji="1" sz="2000">
                <a:solidFill>
                  <a:srgbClr val="333399"/>
                </a:solidFill>
                <a:latin typeface="Arial" panose="020B0604020202020204" pitchFamily="34" charset="0"/>
                <a:ea typeface="微軟正黑體" panose="020B0604030504040204" pitchFamily="34" charset="-120"/>
                <a:cs typeface="Arial" panose="020B0604020202020204" pitchFamily="34" charset="0"/>
              </a:defRPr>
            </a:lvl4pPr>
            <a:lvl5pPr marL="2235200" indent="-228600" algn="l" rtl="0" eaLnBrk="0" fontAlgn="base" hangingPunct="0">
              <a:spcBef>
                <a:spcPct val="20000"/>
              </a:spcBef>
              <a:spcAft>
                <a:spcPct val="0"/>
              </a:spcAft>
              <a:buChar char="»"/>
              <a:defRPr kumimoji="1" sz="2000">
                <a:solidFill>
                  <a:srgbClr val="333399"/>
                </a:solidFill>
                <a:latin typeface="Arial" panose="020B0604020202020204" pitchFamily="34" charset="0"/>
                <a:ea typeface="微軟正黑體" panose="020B0604030504040204" pitchFamily="34" charset="-120"/>
                <a:cs typeface="Arial" panose="020B0604020202020204" pitchFamily="34" charset="0"/>
              </a:defRPr>
            </a:lvl5pPr>
            <a:lvl6pPr marL="2692400" indent="-228600" algn="l" rtl="0" fontAlgn="base">
              <a:spcBef>
                <a:spcPct val="20000"/>
              </a:spcBef>
              <a:spcAft>
                <a:spcPct val="0"/>
              </a:spcAft>
              <a:buChar char="»"/>
              <a:defRPr kumimoji="1" sz="2000">
                <a:solidFill>
                  <a:srgbClr val="333399"/>
                </a:solidFill>
                <a:latin typeface="+mn-lt"/>
                <a:ea typeface="+mn-ea"/>
              </a:defRPr>
            </a:lvl6pPr>
            <a:lvl7pPr marL="3149600" indent="-228600" algn="l" rtl="0" fontAlgn="base">
              <a:spcBef>
                <a:spcPct val="20000"/>
              </a:spcBef>
              <a:spcAft>
                <a:spcPct val="0"/>
              </a:spcAft>
              <a:buChar char="»"/>
              <a:defRPr kumimoji="1" sz="2000">
                <a:solidFill>
                  <a:srgbClr val="333399"/>
                </a:solidFill>
                <a:latin typeface="+mn-lt"/>
                <a:ea typeface="+mn-ea"/>
              </a:defRPr>
            </a:lvl7pPr>
            <a:lvl8pPr marL="3606800" indent="-228600" algn="l" rtl="0" fontAlgn="base">
              <a:spcBef>
                <a:spcPct val="20000"/>
              </a:spcBef>
              <a:spcAft>
                <a:spcPct val="0"/>
              </a:spcAft>
              <a:buChar char="»"/>
              <a:defRPr kumimoji="1" sz="2000">
                <a:solidFill>
                  <a:srgbClr val="333399"/>
                </a:solidFill>
                <a:latin typeface="+mn-lt"/>
                <a:ea typeface="+mn-ea"/>
              </a:defRPr>
            </a:lvl8pPr>
            <a:lvl9pPr marL="4064000" indent="-228600" algn="l" rtl="0" fontAlgn="base">
              <a:spcBef>
                <a:spcPct val="20000"/>
              </a:spcBef>
              <a:spcAft>
                <a:spcPct val="0"/>
              </a:spcAft>
              <a:buChar char="»"/>
              <a:defRPr kumimoji="1" sz="2000">
                <a:solidFill>
                  <a:srgbClr val="333399"/>
                </a:solidFill>
                <a:latin typeface="+mn-lt"/>
                <a:ea typeface="+mn-ea"/>
              </a:defRPr>
            </a:lvl9pPr>
          </a:lstStyle>
          <a:p>
            <a:pPr marL="633412" lvl="1" indent="-285750" defTabSz="602456">
              <a:lnSpc>
                <a:spcPct val="110000"/>
              </a:lnSpc>
              <a:buClr>
                <a:srgbClr val="EAE0D8"/>
              </a:buClr>
              <a:buFont typeface="Wingdings" panose="05000000000000000000" pitchFamily="2" charset="2"/>
              <a:buChar char="u"/>
            </a:pPr>
            <a:r>
              <a:rPr lang="zh-TW" altLang="en-US" sz="1600" b="0" dirty="0">
                <a:solidFill>
                  <a:schemeClr val="tx1"/>
                </a:solidFill>
              </a:rPr>
              <a:t>資格審查：接受申請案後，由計畫辦公室核對學校及企業之申請資格與相關證明文件，並檢視</a:t>
            </a:r>
            <a:r>
              <a:rPr lang="zh-TW" altLang="en-US" sz="1600" u="sng" dirty="0">
                <a:solidFill>
                  <a:srgbClr val="996633"/>
                </a:solidFill>
              </a:rPr>
              <a:t>計畫書內容是否符合資格審查要件（含格式、資料完整正確性等）</a:t>
            </a:r>
            <a:r>
              <a:rPr lang="zh-TW" altLang="en-US" sz="1600" b="0" dirty="0">
                <a:solidFill>
                  <a:schemeClr val="tx1"/>
                </a:solidFill>
              </a:rPr>
              <a:t>，合格者進入初審專家審查會議。</a:t>
            </a:r>
          </a:p>
          <a:p>
            <a:pPr marL="633412" lvl="1" indent="-285750" defTabSz="602456">
              <a:lnSpc>
                <a:spcPct val="110000"/>
              </a:lnSpc>
              <a:buClr>
                <a:srgbClr val="EAE0D8"/>
              </a:buClr>
              <a:buFont typeface="Wingdings" panose="05000000000000000000" pitchFamily="2" charset="2"/>
              <a:buChar char="u"/>
            </a:pPr>
            <a:r>
              <a:rPr lang="zh-TW" altLang="en-US" sz="1600" b="0" dirty="0">
                <a:solidFill>
                  <a:schemeClr val="tx1"/>
                </a:solidFill>
              </a:rPr>
              <a:t>專家審查會議：各領域別分別遴選</a:t>
            </a:r>
            <a:r>
              <a:rPr lang="en-US" altLang="zh-TW" sz="1600" b="0" dirty="0">
                <a:solidFill>
                  <a:schemeClr val="tx1"/>
                </a:solidFill>
              </a:rPr>
              <a:t>3</a:t>
            </a:r>
            <a:r>
              <a:rPr lang="zh-TW" altLang="en-US" sz="1600" b="0" dirty="0">
                <a:solidFill>
                  <a:schemeClr val="tx1"/>
                </a:solidFill>
              </a:rPr>
              <a:t>至</a:t>
            </a:r>
            <a:r>
              <a:rPr lang="en-US" altLang="zh-TW" sz="1600" b="0" dirty="0">
                <a:solidFill>
                  <a:schemeClr val="tx1"/>
                </a:solidFill>
              </a:rPr>
              <a:t>5</a:t>
            </a:r>
            <a:r>
              <a:rPr lang="zh-TW" altLang="en-US" sz="1600" b="0" dirty="0">
                <a:solidFill>
                  <a:schemeClr val="tx1"/>
                </a:solidFill>
              </a:rPr>
              <a:t>名委員，</a:t>
            </a:r>
            <a:r>
              <a:rPr lang="zh-TW" altLang="en-US" sz="1600" u="sng" dirty="0">
                <a:solidFill>
                  <a:srgbClr val="996633"/>
                </a:solidFill>
              </a:rPr>
              <a:t>採計畫書書面審查</a:t>
            </a:r>
            <a:r>
              <a:rPr lang="zh-TW" altLang="en-US" sz="1600" b="0" dirty="0">
                <a:solidFill>
                  <a:schemeClr val="tx1"/>
                </a:solidFill>
              </a:rPr>
              <a:t>。</a:t>
            </a:r>
            <a:endParaRPr lang="zh-TW" altLang="en-US" sz="1800" b="0" dirty="0">
              <a:solidFill>
                <a:schemeClr val="tx1"/>
              </a:solidFill>
            </a:endParaRPr>
          </a:p>
        </p:txBody>
      </p:sp>
      <p:sp>
        <p:nvSpPr>
          <p:cNvPr id="23" name="內容版面配置區 4">
            <a:extLst>
              <a:ext uri="{FF2B5EF4-FFF2-40B4-BE49-F238E27FC236}">
                <a16:creationId xmlns:a16="http://schemas.microsoft.com/office/drawing/2014/main" id="{010F9A3A-84EA-4286-B01B-AD030C75FD11}"/>
              </a:ext>
            </a:extLst>
          </p:cNvPr>
          <p:cNvSpPr txBox="1">
            <a:spLocks/>
          </p:cNvSpPr>
          <p:nvPr/>
        </p:nvSpPr>
        <p:spPr bwMode="auto">
          <a:xfrm>
            <a:off x="3028843" y="2242268"/>
            <a:ext cx="3391988" cy="2966028"/>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76238" indent="-376238" algn="l" rtl="0" eaLnBrk="0" fontAlgn="base" hangingPunct="0">
              <a:spcBef>
                <a:spcPct val="20000"/>
              </a:spcBef>
              <a:spcAft>
                <a:spcPct val="0"/>
              </a:spcAft>
              <a:buFont typeface="Wingdings" pitchFamily="2" charset="2"/>
              <a:buChar char="?"/>
              <a:defRPr kumimoji="1" sz="3200" b="1">
                <a:solidFill>
                  <a:srgbClr val="333399"/>
                </a:solidFill>
                <a:latin typeface="Arial" panose="020B0604020202020204" pitchFamily="34" charset="0"/>
                <a:ea typeface="微軟正黑體" panose="020B0604030504040204" pitchFamily="34" charset="-120"/>
                <a:cs typeface="Arial" panose="020B0604020202020204" pitchFamily="34" charset="0"/>
              </a:defRPr>
            </a:lvl1pPr>
            <a:lvl2pPr marL="863600" indent="-296863" algn="l" rtl="0" eaLnBrk="0" fontAlgn="base" hangingPunct="0">
              <a:spcBef>
                <a:spcPct val="20000"/>
              </a:spcBef>
              <a:spcAft>
                <a:spcPct val="0"/>
              </a:spcAft>
              <a:buFont typeface="Wingdings" pitchFamily="2" charset="2"/>
              <a:buChar char="Ø"/>
              <a:defRPr kumimoji="1" sz="2800" b="1">
                <a:solidFill>
                  <a:srgbClr val="333399"/>
                </a:solidFill>
                <a:latin typeface="Arial" panose="020B0604020202020204" pitchFamily="34" charset="0"/>
                <a:ea typeface="微軟正黑體" panose="020B0604030504040204" pitchFamily="34" charset="-120"/>
                <a:cs typeface="Arial" panose="020B0604020202020204" pitchFamily="34" charset="0"/>
              </a:defRPr>
            </a:lvl2pPr>
            <a:lvl3pPr marL="1333500" indent="-279400" algn="l" rtl="0" eaLnBrk="0" fontAlgn="base" hangingPunct="0">
              <a:spcBef>
                <a:spcPct val="20000"/>
              </a:spcBef>
              <a:spcAft>
                <a:spcPct val="0"/>
              </a:spcAft>
              <a:buChar char="•"/>
              <a:defRPr kumimoji="1" sz="2400" b="1">
                <a:solidFill>
                  <a:srgbClr val="333399"/>
                </a:solidFill>
                <a:latin typeface="Arial" panose="020B0604020202020204" pitchFamily="34" charset="0"/>
                <a:ea typeface="微軟正黑體" panose="020B0604030504040204" pitchFamily="34" charset="-120"/>
                <a:cs typeface="Arial" panose="020B0604020202020204" pitchFamily="34" charset="0"/>
              </a:defRPr>
            </a:lvl3pPr>
            <a:lvl4pPr marL="1816100" indent="-292100" algn="l" rtl="0" eaLnBrk="0" fontAlgn="base" hangingPunct="0">
              <a:spcBef>
                <a:spcPct val="20000"/>
              </a:spcBef>
              <a:spcAft>
                <a:spcPct val="0"/>
              </a:spcAft>
              <a:buChar char="–"/>
              <a:defRPr kumimoji="1" sz="2000">
                <a:solidFill>
                  <a:srgbClr val="333399"/>
                </a:solidFill>
                <a:latin typeface="Arial" panose="020B0604020202020204" pitchFamily="34" charset="0"/>
                <a:ea typeface="微軟正黑體" panose="020B0604030504040204" pitchFamily="34" charset="-120"/>
                <a:cs typeface="Arial" panose="020B0604020202020204" pitchFamily="34" charset="0"/>
              </a:defRPr>
            </a:lvl4pPr>
            <a:lvl5pPr marL="2235200" indent="-228600" algn="l" rtl="0" eaLnBrk="0" fontAlgn="base" hangingPunct="0">
              <a:spcBef>
                <a:spcPct val="20000"/>
              </a:spcBef>
              <a:spcAft>
                <a:spcPct val="0"/>
              </a:spcAft>
              <a:buChar char="»"/>
              <a:defRPr kumimoji="1" sz="2000">
                <a:solidFill>
                  <a:srgbClr val="333399"/>
                </a:solidFill>
                <a:latin typeface="Arial" panose="020B0604020202020204" pitchFamily="34" charset="0"/>
                <a:ea typeface="微軟正黑體" panose="020B0604030504040204" pitchFamily="34" charset="-120"/>
                <a:cs typeface="Arial" panose="020B0604020202020204" pitchFamily="34" charset="0"/>
              </a:defRPr>
            </a:lvl5pPr>
            <a:lvl6pPr marL="2692400" indent="-228600" algn="l" rtl="0" fontAlgn="base">
              <a:spcBef>
                <a:spcPct val="20000"/>
              </a:spcBef>
              <a:spcAft>
                <a:spcPct val="0"/>
              </a:spcAft>
              <a:buChar char="»"/>
              <a:defRPr kumimoji="1" sz="2000">
                <a:solidFill>
                  <a:srgbClr val="333399"/>
                </a:solidFill>
                <a:latin typeface="+mn-lt"/>
                <a:ea typeface="+mn-ea"/>
              </a:defRPr>
            </a:lvl6pPr>
            <a:lvl7pPr marL="3149600" indent="-228600" algn="l" rtl="0" fontAlgn="base">
              <a:spcBef>
                <a:spcPct val="20000"/>
              </a:spcBef>
              <a:spcAft>
                <a:spcPct val="0"/>
              </a:spcAft>
              <a:buChar char="»"/>
              <a:defRPr kumimoji="1" sz="2000">
                <a:solidFill>
                  <a:srgbClr val="333399"/>
                </a:solidFill>
                <a:latin typeface="+mn-lt"/>
                <a:ea typeface="+mn-ea"/>
              </a:defRPr>
            </a:lvl7pPr>
            <a:lvl8pPr marL="3606800" indent="-228600" algn="l" rtl="0" fontAlgn="base">
              <a:spcBef>
                <a:spcPct val="20000"/>
              </a:spcBef>
              <a:spcAft>
                <a:spcPct val="0"/>
              </a:spcAft>
              <a:buChar char="»"/>
              <a:defRPr kumimoji="1" sz="2000">
                <a:solidFill>
                  <a:srgbClr val="333399"/>
                </a:solidFill>
                <a:latin typeface="+mn-lt"/>
                <a:ea typeface="+mn-ea"/>
              </a:defRPr>
            </a:lvl8pPr>
            <a:lvl9pPr marL="4064000" indent="-228600" algn="l" rtl="0" fontAlgn="base">
              <a:spcBef>
                <a:spcPct val="20000"/>
              </a:spcBef>
              <a:spcAft>
                <a:spcPct val="0"/>
              </a:spcAft>
              <a:buChar char="»"/>
              <a:defRPr kumimoji="1" sz="2000">
                <a:solidFill>
                  <a:srgbClr val="333399"/>
                </a:solidFill>
                <a:latin typeface="+mn-lt"/>
                <a:ea typeface="+mn-ea"/>
              </a:defRPr>
            </a:lvl9pPr>
          </a:lstStyle>
          <a:p>
            <a:pPr marL="633412" lvl="1" indent="-285750" defTabSz="602456">
              <a:lnSpc>
                <a:spcPct val="110000"/>
              </a:lnSpc>
              <a:buClr>
                <a:srgbClr val="D5C1B1"/>
              </a:buClr>
              <a:buFont typeface="Wingdings" panose="05000000000000000000" pitchFamily="2" charset="2"/>
              <a:buChar char="u"/>
            </a:pPr>
            <a:r>
              <a:rPr lang="zh-TW" altLang="en-US" sz="1600" b="0" dirty="0">
                <a:solidFill>
                  <a:schemeClr val="tx1"/>
                </a:solidFill>
              </a:rPr>
              <a:t>由教育部召集相關專家委員（初審專家委員代表為當然委員）召開複審會議。</a:t>
            </a:r>
          </a:p>
          <a:p>
            <a:pPr marL="633412" lvl="1" indent="-285750" defTabSz="602456">
              <a:lnSpc>
                <a:spcPct val="110000"/>
              </a:lnSpc>
              <a:buClr>
                <a:srgbClr val="D5C1B1"/>
              </a:buClr>
              <a:buFont typeface="Wingdings" panose="05000000000000000000" pitchFamily="2" charset="2"/>
              <a:buChar char="u"/>
            </a:pPr>
            <a:r>
              <a:rPr lang="zh-TW" altLang="en-US" sz="1600" b="0" dirty="0">
                <a:solidFill>
                  <a:schemeClr val="tx1"/>
                </a:solidFill>
              </a:rPr>
              <a:t>複審由初審合格之班級中，依據</a:t>
            </a:r>
            <a:r>
              <a:rPr lang="zh-TW" altLang="en-US" sz="1600" u="sng" dirty="0">
                <a:solidFill>
                  <a:srgbClr val="996633"/>
                </a:solidFill>
              </a:rPr>
              <a:t>各領域初審結果、產業人才需求迫切性及國家人才培育政策</a:t>
            </a:r>
            <a:r>
              <a:rPr lang="zh-TW" altLang="en-US" sz="1600" b="0" dirty="0">
                <a:solidFill>
                  <a:schemeClr val="tx1"/>
                </a:solidFill>
              </a:rPr>
              <a:t>等，遴選適當之班級辦理。</a:t>
            </a:r>
          </a:p>
        </p:txBody>
      </p:sp>
      <p:sp>
        <p:nvSpPr>
          <p:cNvPr id="24" name="內容版面配置區 4">
            <a:extLst>
              <a:ext uri="{FF2B5EF4-FFF2-40B4-BE49-F238E27FC236}">
                <a16:creationId xmlns:a16="http://schemas.microsoft.com/office/drawing/2014/main" id="{4BCE0339-DD14-4EA1-A192-F2A80C732994}"/>
              </a:ext>
            </a:extLst>
          </p:cNvPr>
          <p:cNvSpPr txBox="1">
            <a:spLocks/>
          </p:cNvSpPr>
          <p:nvPr/>
        </p:nvSpPr>
        <p:spPr bwMode="auto">
          <a:xfrm>
            <a:off x="6349268" y="2250015"/>
            <a:ext cx="2590879" cy="2099348"/>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76238" indent="-376238" algn="l" rtl="0" eaLnBrk="0" fontAlgn="base" hangingPunct="0">
              <a:spcBef>
                <a:spcPct val="20000"/>
              </a:spcBef>
              <a:spcAft>
                <a:spcPct val="0"/>
              </a:spcAft>
              <a:buFont typeface="Wingdings" pitchFamily="2" charset="2"/>
              <a:buChar char="?"/>
              <a:defRPr kumimoji="1" sz="3200" b="1">
                <a:solidFill>
                  <a:srgbClr val="333399"/>
                </a:solidFill>
                <a:latin typeface="Arial" panose="020B0604020202020204" pitchFamily="34" charset="0"/>
                <a:ea typeface="微軟正黑體" panose="020B0604030504040204" pitchFamily="34" charset="-120"/>
                <a:cs typeface="Arial" panose="020B0604020202020204" pitchFamily="34" charset="0"/>
              </a:defRPr>
            </a:lvl1pPr>
            <a:lvl2pPr marL="863600" indent="-296863" algn="l" rtl="0" eaLnBrk="0" fontAlgn="base" hangingPunct="0">
              <a:spcBef>
                <a:spcPct val="20000"/>
              </a:spcBef>
              <a:spcAft>
                <a:spcPct val="0"/>
              </a:spcAft>
              <a:buFont typeface="Wingdings" pitchFamily="2" charset="2"/>
              <a:buChar char="Ø"/>
              <a:defRPr kumimoji="1" sz="2800" b="1">
                <a:solidFill>
                  <a:srgbClr val="333399"/>
                </a:solidFill>
                <a:latin typeface="Arial" panose="020B0604020202020204" pitchFamily="34" charset="0"/>
                <a:ea typeface="微軟正黑體" panose="020B0604030504040204" pitchFamily="34" charset="-120"/>
                <a:cs typeface="Arial" panose="020B0604020202020204" pitchFamily="34" charset="0"/>
              </a:defRPr>
            </a:lvl2pPr>
            <a:lvl3pPr marL="1333500" indent="-279400" algn="l" rtl="0" eaLnBrk="0" fontAlgn="base" hangingPunct="0">
              <a:spcBef>
                <a:spcPct val="20000"/>
              </a:spcBef>
              <a:spcAft>
                <a:spcPct val="0"/>
              </a:spcAft>
              <a:buChar char="•"/>
              <a:defRPr kumimoji="1" sz="2400" b="1">
                <a:solidFill>
                  <a:srgbClr val="333399"/>
                </a:solidFill>
                <a:latin typeface="Arial" panose="020B0604020202020204" pitchFamily="34" charset="0"/>
                <a:ea typeface="微軟正黑體" panose="020B0604030504040204" pitchFamily="34" charset="-120"/>
                <a:cs typeface="Arial" panose="020B0604020202020204" pitchFamily="34" charset="0"/>
              </a:defRPr>
            </a:lvl3pPr>
            <a:lvl4pPr marL="1816100" indent="-292100" algn="l" rtl="0" eaLnBrk="0" fontAlgn="base" hangingPunct="0">
              <a:spcBef>
                <a:spcPct val="20000"/>
              </a:spcBef>
              <a:spcAft>
                <a:spcPct val="0"/>
              </a:spcAft>
              <a:buChar char="–"/>
              <a:defRPr kumimoji="1" sz="2000">
                <a:solidFill>
                  <a:srgbClr val="333399"/>
                </a:solidFill>
                <a:latin typeface="Arial" panose="020B0604020202020204" pitchFamily="34" charset="0"/>
                <a:ea typeface="微軟正黑體" panose="020B0604030504040204" pitchFamily="34" charset="-120"/>
                <a:cs typeface="Arial" panose="020B0604020202020204" pitchFamily="34" charset="0"/>
              </a:defRPr>
            </a:lvl4pPr>
            <a:lvl5pPr marL="2235200" indent="-228600" algn="l" rtl="0" eaLnBrk="0" fontAlgn="base" hangingPunct="0">
              <a:spcBef>
                <a:spcPct val="20000"/>
              </a:spcBef>
              <a:spcAft>
                <a:spcPct val="0"/>
              </a:spcAft>
              <a:buChar char="»"/>
              <a:defRPr kumimoji="1" sz="2000">
                <a:solidFill>
                  <a:srgbClr val="333399"/>
                </a:solidFill>
                <a:latin typeface="Arial" panose="020B0604020202020204" pitchFamily="34" charset="0"/>
                <a:ea typeface="微軟正黑體" panose="020B0604030504040204" pitchFamily="34" charset="-120"/>
                <a:cs typeface="Arial" panose="020B0604020202020204" pitchFamily="34" charset="0"/>
              </a:defRPr>
            </a:lvl5pPr>
            <a:lvl6pPr marL="2692400" indent="-228600" algn="l" rtl="0" fontAlgn="base">
              <a:spcBef>
                <a:spcPct val="20000"/>
              </a:spcBef>
              <a:spcAft>
                <a:spcPct val="0"/>
              </a:spcAft>
              <a:buChar char="»"/>
              <a:defRPr kumimoji="1" sz="2000">
                <a:solidFill>
                  <a:srgbClr val="333399"/>
                </a:solidFill>
                <a:latin typeface="+mn-lt"/>
                <a:ea typeface="+mn-ea"/>
              </a:defRPr>
            </a:lvl6pPr>
            <a:lvl7pPr marL="3149600" indent="-228600" algn="l" rtl="0" fontAlgn="base">
              <a:spcBef>
                <a:spcPct val="20000"/>
              </a:spcBef>
              <a:spcAft>
                <a:spcPct val="0"/>
              </a:spcAft>
              <a:buChar char="»"/>
              <a:defRPr kumimoji="1" sz="2000">
                <a:solidFill>
                  <a:srgbClr val="333399"/>
                </a:solidFill>
                <a:latin typeface="+mn-lt"/>
                <a:ea typeface="+mn-ea"/>
              </a:defRPr>
            </a:lvl7pPr>
            <a:lvl8pPr marL="3606800" indent="-228600" algn="l" rtl="0" fontAlgn="base">
              <a:spcBef>
                <a:spcPct val="20000"/>
              </a:spcBef>
              <a:spcAft>
                <a:spcPct val="0"/>
              </a:spcAft>
              <a:buChar char="»"/>
              <a:defRPr kumimoji="1" sz="2000">
                <a:solidFill>
                  <a:srgbClr val="333399"/>
                </a:solidFill>
                <a:latin typeface="+mn-lt"/>
                <a:ea typeface="+mn-ea"/>
              </a:defRPr>
            </a:lvl8pPr>
            <a:lvl9pPr marL="4064000" indent="-228600" algn="l" rtl="0" fontAlgn="base">
              <a:spcBef>
                <a:spcPct val="20000"/>
              </a:spcBef>
              <a:spcAft>
                <a:spcPct val="0"/>
              </a:spcAft>
              <a:buChar char="»"/>
              <a:defRPr kumimoji="1" sz="2000">
                <a:solidFill>
                  <a:srgbClr val="333399"/>
                </a:solidFill>
                <a:latin typeface="+mn-lt"/>
                <a:ea typeface="+mn-ea"/>
              </a:defRPr>
            </a:lvl9pPr>
          </a:lstStyle>
          <a:p>
            <a:pPr marL="347663" lvl="1" indent="0" defTabSz="602456">
              <a:lnSpc>
                <a:spcPct val="110000"/>
              </a:lnSpc>
              <a:buNone/>
            </a:pPr>
            <a:r>
              <a:rPr lang="zh-TW" altLang="en-US" sz="1600" b="0" dirty="0">
                <a:solidFill>
                  <a:schemeClr val="tx1"/>
                </a:solidFill>
              </a:rPr>
              <a:t>計畫辦公室將於計畫網站公告審查結果，</a:t>
            </a:r>
            <a:r>
              <a:rPr lang="zh-TW" altLang="en-US" sz="1600" b="0" u="sng" dirty="0">
                <a:solidFill>
                  <a:srgbClr val="996633"/>
                </a:solidFill>
              </a:rPr>
              <a:t>另由</a:t>
            </a:r>
            <a:r>
              <a:rPr lang="zh-TW" altLang="en-US" sz="1600" u="sng" dirty="0">
                <a:solidFill>
                  <a:srgbClr val="996633"/>
                </a:solidFill>
              </a:rPr>
              <a:t>教育部發函各錄取學校核定招生名額</a:t>
            </a:r>
            <a:r>
              <a:rPr lang="zh-TW" altLang="en-US" sz="1600" b="0" dirty="0">
                <a:solidFill>
                  <a:schemeClr val="tx1"/>
                </a:solidFill>
              </a:rPr>
              <a:t>，並檢送審查委員建議事項，請各校依上開核定公文辦理招生作業。</a:t>
            </a:r>
          </a:p>
        </p:txBody>
      </p:sp>
    </p:spTree>
    <p:extLst>
      <p:ext uri="{BB962C8B-B14F-4D97-AF65-F5344CB8AC3E}">
        <p14:creationId xmlns:p14="http://schemas.microsoft.com/office/powerpoint/2010/main" val="2243350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DD7E735-F1F9-4C31-9825-9F3CF764668A}"/>
              </a:ext>
            </a:extLst>
          </p:cNvPr>
          <p:cNvSpPr txBox="1">
            <a:spLocks/>
          </p:cNvSpPr>
          <p:nvPr/>
        </p:nvSpPr>
        <p:spPr>
          <a:xfrm>
            <a:off x="-1" y="114308"/>
            <a:ext cx="3442916" cy="708212"/>
          </a:xfrm>
          <a:prstGeom prst="rect">
            <a:avLst/>
          </a:prstGeom>
          <a:solidFill>
            <a:srgbClr val="88664A"/>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1pPr>
            <a:lvl2pPr marR="0" lvl="1"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2pPr>
            <a:lvl3pPr marR="0" lvl="2"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3pPr>
            <a:lvl4pPr marR="0" lvl="3"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4pPr>
            <a:lvl5pPr marR="0" lvl="4"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5pPr>
            <a:lvl6pPr marR="0" lvl="5"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6pPr>
            <a:lvl7pPr marR="0" lvl="6"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7pPr>
            <a:lvl8pPr marR="0" lvl="7"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8pPr>
            <a:lvl9pPr marR="0" lvl="8"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9pPr>
          </a:lstStyle>
          <a:p>
            <a:pPr algn="l"/>
            <a:r>
              <a:rPr lang="zh-TW" altLang="en-US" sz="3000" dirty="0">
                <a:solidFill>
                  <a:schemeClr val="bg1"/>
                </a:solidFill>
                <a:ea typeface="微軟正黑體" panose="020B0604030504040204" pitchFamily="34" charset="-120"/>
              </a:rPr>
              <a:t>二、評分要項</a:t>
            </a:r>
            <a:endParaRPr lang="zh-TW" altLang="en-US" sz="3000" dirty="0">
              <a:solidFill>
                <a:schemeClr val="bg1"/>
              </a:solidFill>
              <a:latin typeface="Arial" panose="020B0604020202020204" pitchFamily="34" charset="0"/>
              <a:ea typeface="微軟正黑體" panose="020B0604030504040204" pitchFamily="34" charset="-120"/>
            </a:endParaRPr>
          </a:p>
        </p:txBody>
      </p:sp>
      <p:graphicFrame>
        <p:nvGraphicFramePr>
          <p:cNvPr id="3" name="內容版面配置區 3">
            <a:extLst>
              <a:ext uri="{FF2B5EF4-FFF2-40B4-BE49-F238E27FC236}">
                <a16:creationId xmlns:a16="http://schemas.microsoft.com/office/drawing/2014/main" id="{9F52F15D-AFAD-47F4-8D47-42BC1E4E8D33}"/>
              </a:ext>
            </a:extLst>
          </p:cNvPr>
          <p:cNvGraphicFramePr>
            <a:graphicFrameLocks/>
          </p:cNvGraphicFramePr>
          <p:nvPr>
            <p:extLst>
              <p:ext uri="{D42A27DB-BD31-4B8C-83A1-F6EECF244321}">
                <p14:modId xmlns:p14="http://schemas.microsoft.com/office/powerpoint/2010/main" val="2394782967"/>
              </p:ext>
            </p:extLst>
          </p:nvPr>
        </p:nvGraphicFramePr>
        <p:xfrm>
          <a:off x="307007" y="1203598"/>
          <a:ext cx="8669587" cy="3771900"/>
        </p:xfrm>
        <a:graphic>
          <a:graphicData uri="http://schemas.openxmlformats.org/drawingml/2006/table">
            <a:tbl>
              <a:tblPr firstRow="1" bandRow="1">
                <a:tableStyleId>{7DF18680-E054-41AD-8BC1-D1AEF772440D}</a:tableStyleId>
              </a:tblPr>
              <a:tblGrid>
                <a:gridCol w="1742506">
                  <a:extLst>
                    <a:ext uri="{9D8B030D-6E8A-4147-A177-3AD203B41FA5}">
                      <a16:colId xmlns:a16="http://schemas.microsoft.com/office/drawing/2014/main" val="3095253625"/>
                    </a:ext>
                  </a:extLst>
                </a:gridCol>
                <a:gridCol w="5970693">
                  <a:extLst>
                    <a:ext uri="{9D8B030D-6E8A-4147-A177-3AD203B41FA5}">
                      <a16:colId xmlns:a16="http://schemas.microsoft.com/office/drawing/2014/main" val="150658422"/>
                    </a:ext>
                  </a:extLst>
                </a:gridCol>
                <a:gridCol w="956388">
                  <a:extLst>
                    <a:ext uri="{9D8B030D-6E8A-4147-A177-3AD203B41FA5}">
                      <a16:colId xmlns:a16="http://schemas.microsoft.com/office/drawing/2014/main" val="1337644313"/>
                    </a:ext>
                  </a:extLst>
                </a:gridCol>
              </a:tblGrid>
              <a:tr h="28801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zh-TW" altLang="en-US" sz="1500" u="none" strike="noStrike" kern="1200" baseline="0" dirty="0">
                          <a:solidFill>
                            <a:schemeClr val="tx1"/>
                          </a:solidFill>
                          <a:latin typeface="微軟正黑體" panose="020B0604030504040204" pitchFamily="34" charset="-120"/>
                          <a:ea typeface="微軟正黑體" panose="020B0604030504040204" pitchFamily="34" charset="-120"/>
                        </a:rPr>
                        <a:t>審查項目 </a:t>
                      </a:r>
                      <a:endParaRPr lang="zh-TW" altLang="en-US" sz="1500" b="1" i="0" u="none" strike="noStrike" kern="1200" baseline="0" dirty="0">
                        <a:solidFill>
                          <a:schemeClr val="tx1"/>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0D8"/>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zh-TW" altLang="en-US" sz="1500" u="none" strike="noStrike" kern="1200" baseline="0" dirty="0">
                          <a:solidFill>
                            <a:schemeClr val="tx1"/>
                          </a:solidFill>
                          <a:latin typeface="微軟正黑體" panose="020B0604030504040204" pitchFamily="34" charset="-120"/>
                          <a:ea typeface="微軟正黑體" panose="020B0604030504040204" pitchFamily="34" charset="-120"/>
                        </a:rPr>
                        <a:t>評分要項 	</a:t>
                      </a:r>
                      <a:endParaRPr lang="zh-TW" altLang="en-US" sz="1500" b="1" i="0" u="none" strike="noStrike" kern="1200" baseline="0" dirty="0">
                        <a:solidFill>
                          <a:schemeClr val="tx1"/>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0D8"/>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zh-TW" altLang="en-US" sz="1500" u="none" strike="noStrike" kern="1200" baseline="0" dirty="0">
                          <a:solidFill>
                            <a:schemeClr val="tx1"/>
                          </a:solidFill>
                          <a:latin typeface="微軟正黑體" panose="020B0604030504040204" pitchFamily="34" charset="-120"/>
                          <a:ea typeface="微軟正黑體" panose="020B0604030504040204" pitchFamily="34" charset="-120"/>
                        </a:rPr>
                        <a:t>權重</a:t>
                      </a:r>
                      <a:endParaRPr lang="zh-TW" altLang="en-US" sz="1500" b="1" i="0" u="none" strike="noStrike" kern="1200" baseline="0" dirty="0">
                        <a:solidFill>
                          <a:schemeClr val="tx1"/>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0D8"/>
                    </a:solidFill>
                  </a:tcPr>
                </a:tc>
                <a:extLst>
                  <a:ext uri="{0D108BD9-81ED-4DB2-BD59-A6C34878D82A}">
                    <a16:rowId xmlns:a16="http://schemas.microsoft.com/office/drawing/2014/main" val="1603691047"/>
                  </a:ext>
                </a:extLst>
              </a:tr>
              <a:tr h="86518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zh-TW" altLang="en-US" sz="1500" b="1" u="none" strike="noStrike" kern="1200" baseline="0" dirty="0">
                          <a:solidFill>
                            <a:schemeClr val="tx1"/>
                          </a:solidFill>
                          <a:latin typeface="微軟正黑體" panose="020B0604030504040204" pitchFamily="34" charset="-120"/>
                          <a:ea typeface="微軟正黑體" panose="020B0604030504040204" pitchFamily="34" charset="-120"/>
                        </a:rPr>
                        <a:t>合作企業</a:t>
                      </a:r>
                      <a:endParaRPr lang="zh-TW" altLang="en-US" sz="1500" b="1" i="0" u="none" strike="noStrike" kern="1200" baseline="0" dirty="0">
                        <a:solidFill>
                          <a:schemeClr val="tx1"/>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0D8"/>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85750" indent="-285750">
                        <a:buFont typeface="Wingdings" panose="05000000000000000000" pitchFamily="2" charset="2"/>
                        <a:buChar char="ü"/>
                      </a:pPr>
                      <a:r>
                        <a:rPr lang="zh-TW" altLang="en-US" sz="1500" u="none" strike="noStrike" kern="1200" baseline="0" dirty="0">
                          <a:solidFill>
                            <a:schemeClr val="tx1"/>
                          </a:solidFill>
                          <a:latin typeface="微軟正黑體" panose="020B0604030504040204" pitchFamily="34" charset="-120"/>
                          <a:ea typeface="微軟正黑體" panose="020B0604030504040204" pitchFamily="34" charset="-120"/>
                        </a:rPr>
                        <a:t>企業主要營業項目與專班發展方向之關聯度、預定培育人數之合理性、企業發展性等項目</a:t>
                      </a:r>
                    </a:p>
                    <a:p>
                      <a:pPr marL="285750" indent="-285750">
                        <a:buFont typeface="Wingdings" panose="05000000000000000000" pitchFamily="2" charset="2"/>
                        <a:buChar char="ü"/>
                      </a:pPr>
                      <a:r>
                        <a:rPr lang="zh-TW" altLang="en-US" sz="1500" u="none" strike="noStrike" kern="1200" baseline="0" dirty="0">
                          <a:solidFill>
                            <a:schemeClr val="tx1"/>
                          </a:solidFill>
                          <a:latin typeface="微軟正黑體" panose="020B0604030504040204" pitchFamily="34" charset="-120"/>
                          <a:ea typeface="微軟正黑體" panose="020B0604030504040204" pitchFamily="34" charset="-120"/>
                        </a:rPr>
                        <a:t>同一班級各合作企業同質性與專班屬性關聯度</a:t>
                      </a:r>
                      <a:endParaRPr lang="en-US" altLang="zh-TW" sz="1500" u="none" strike="noStrike" kern="1200" baseline="0" dirty="0">
                        <a:solidFill>
                          <a:schemeClr val="tx1"/>
                        </a:solidFill>
                        <a:latin typeface="微軟正黑體" panose="020B0604030504040204" pitchFamily="34" charset="-120"/>
                        <a:ea typeface="微軟正黑體" panose="020B0604030504040204" pitchFamily="34" charset="-120"/>
                      </a:endParaRPr>
                    </a:p>
                    <a:p>
                      <a:pPr marL="285750" marR="0" lvl="0" indent="-285750" algn="l" defTabSz="914400" rtl="0" eaLnBrk="1" fontAlgn="auto" latinLnBrk="0" hangingPunct="1">
                        <a:lnSpc>
                          <a:spcPct val="100000"/>
                        </a:lnSpc>
                        <a:spcBef>
                          <a:spcPts val="0"/>
                        </a:spcBef>
                        <a:spcAft>
                          <a:spcPts val="0"/>
                        </a:spcAft>
                        <a:buClr>
                          <a:schemeClr val="tx1">
                            <a:lumMod val="95000"/>
                            <a:lumOff val="5000"/>
                          </a:schemeClr>
                        </a:buClr>
                        <a:buSzTx/>
                        <a:buFont typeface="Wingdings" panose="05000000000000000000" pitchFamily="2" charset="2"/>
                        <a:buChar char="ü"/>
                        <a:tabLst/>
                        <a:defRPr/>
                      </a:pPr>
                      <a:r>
                        <a:rPr lang="zh-TW" altLang="en-US" sz="1500" u="sng" strike="noStrike" kern="1200" baseline="0" dirty="0">
                          <a:solidFill>
                            <a:schemeClr val="tx1"/>
                          </a:solidFill>
                          <a:latin typeface="微軟正黑體" panose="020B0604030504040204" pitchFamily="34" charset="-120"/>
                          <a:ea typeface="微軟正黑體" panose="020B0604030504040204" pitchFamily="34" charset="-120"/>
                        </a:rPr>
                        <a:t>歷年合作企業變更狀況</a:t>
                      </a:r>
                      <a:endParaRPr lang="en-US" altLang="zh-TW" sz="1500" u="sng" strike="noStrike" kern="1200" baseline="0" dirty="0">
                        <a:solidFill>
                          <a:schemeClr val="tx1"/>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TW" sz="1500" u="none" strike="noStrike" kern="1200" baseline="0" dirty="0">
                          <a:solidFill>
                            <a:schemeClr val="tx1"/>
                          </a:solidFill>
                          <a:latin typeface="+mn-lt"/>
                        </a:rPr>
                        <a:t>25</a:t>
                      </a:r>
                      <a:r>
                        <a:rPr lang="zh-TW" altLang="en-US" sz="1500" u="none" strike="noStrike" kern="1200" baseline="0" dirty="0">
                          <a:solidFill>
                            <a:schemeClr val="tx1"/>
                          </a:solidFill>
                          <a:latin typeface="+mn-lt"/>
                        </a:rPr>
                        <a:t>％</a:t>
                      </a:r>
                      <a:endParaRPr lang="zh-TW" altLang="en-US" sz="1500" b="0" i="0" u="none" strike="noStrike" kern="1200" baseline="0" dirty="0">
                        <a:solidFill>
                          <a:schemeClr val="tx1"/>
                        </a:solidFill>
                        <a:latin typeface="+mn-lt"/>
                        <a:ea typeface="微軟正黑體" panose="020B0604030504040204" pitchFamily="34" charset="-120"/>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3263283"/>
                  </a:ext>
                </a:extLst>
              </a:tr>
              <a:tr h="96238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zh-TW" altLang="en-US" sz="1500" b="1" u="none" strike="noStrike" kern="1200" baseline="0" dirty="0">
                          <a:solidFill>
                            <a:schemeClr val="tx1"/>
                          </a:solidFill>
                          <a:latin typeface="微軟正黑體" panose="020B0604030504040204" pitchFamily="34" charset="-120"/>
                          <a:ea typeface="微軟正黑體" panose="020B0604030504040204" pitchFamily="34" charset="-120"/>
                        </a:rPr>
                        <a:t>課程規劃</a:t>
                      </a:r>
                      <a:r>
                        <a:rPr lang="zh-TW" altLang="en-US" sz="1500" u="none" strike="noStrike" kern="1200" baseline="0" dirty="0">
                          <a:solidFill>
                            <a:schemeClr val="tx1"/>
                          </a:solidFill>
                          <a:latin typeface="微軟正黑體" panose="020B0604030504040204" pitchFamily="34" charset="-120"/>
                          <a:ea typeface="微軟正黑體" panose="020B0604030504040204" pitchFamily="34" charset="-120"/>
                        </a:rPr>
                        <a:t>	</a:t>
                      </a:r>
                      <a:endParaRPr lang="zh-TW" altLang="en-US" sz="1500" b="0" i="0" u="none" strike="noStrike" kern="1200" baseline="0" dirty="0">
                        <a:solidFill>
                          <a:schemeClr val="tx1"/>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0D8"/>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85750" indent="-285750">
                        <a:buFont typeface="Wingdings" panose="05000000000000000000" pitchFamily="2" charset="2"/>
                        <a:buChar char="ü"/>
                      </a:pPr>
                      <a:r>
                        <a:rPr lang="zh-TW" altLang="en-US" sz="1500" u="none" strike="noStrike" kern="1200" baseline="0" dirty="0">
                          <a:solidFill>
                            <a:schemeClr val="tx1"/>
                          </a:solidFill>
                          <a:latin typeface="微軟正黑體" panose="020B0604030504040204" pitchFamily="34" charset="-120"/>
                          <a:ea typeface="微軟正黑體" panose="020B0604030504040204" pitchFamily="34" charset="-120"/>
                        </a:rPr>
                        <a:t>課程內容、畢業論文、考試科目、實習課程之時數與規劃之合理與適當性等項目</a:t>
                      </a:r>
                    </a:p>
                    <a:p>
                      <a:pPr marL="285750" indent="-285750">
                        <a:buFont typeface="Wingdings" panose="05000000000000000000" pitchFamily="2" charset="2"/>
                        <a:buChar char="ü"/>
                      </a:pPr>
                      <a:r>
                        <a:rPr lang="zh-TW" altLang="en-US" sz="1500" u="none" strike="noStrike" kern="1200" baseline="0" dirty="0">
                          <a:solidFill>
                            <a:schemeClr val="tx1"/>
                          </a:solidFill>
                          <a:latin typeface="微軟正黑體" panose="020B0604030504040204" pitchFamily="34" charset="-120"/>
                          <a:ea typeface="微軟正黑體" panose="020B0604030504040204" pitchFamily="34" charset="-120"/>
                        </a:rPr>
                        <a:t>課程規劃與設計是否符合企業需求，與其主要營業項目之關聯性等項目</a:t>
                      </a:r>
                      <a:endParaRPr lang="zh-TW" altLang="en-US" sz="1500" b="0" i="0" u="none" strike="noStrike" kern="1200" baseline="0" dirty="0">
                        <a:solidFill>
                          <a:schemeClr val="tx1"/>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TW" sz="1500" u="none" strike="noStrike" kern="1200" baseline="0" dirty="0">
                          <a:solidFill>
                            <a:schemeClr val="tx1"/>
                          </a:solidFill>
                          <a:latin typeface="+mn-lt"/>
                        </a:rPr>
                        <a:t>25</a:t>
                      </a:r>
                      <a:r>
                        <a:rPr lang="zh-TW" altLang="en-US" sz="1500" u="none" strike="noStrike" kern="1200" baseline="0" dirty="0">
                          <a:solidFill>
                            <a:schemeClr val="tx1"/>
                          </a:solidFill>
                          <a:latin typeface="+mn-lt"/>
                        </a:rPr>
                        <a:t>％</a:t>
                      </a:r>
                      <a:endParaRPr lang="zh-TW" altLang="en-US" sz="1500" b="0" i="0" u="none" strike="noStrike" kern="1200" baseline="0" dirty="0">
                        <a:solidFill>
                          <a:schemeClr val="tx1"/>
                        </a:solidFill>
                        <a:latin typeface="+mn-lt"/>
                        <a:ea typeface="微軟正黑體" panose="020B0604030504040204" pitchFamily="34" charset="-120"/>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6700157"/>
                  </a:ext>
                </a:extLst>
              </a:tr>
              <a:tr h="73759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zh-TW" altLang="en-US" sz="1500" b="1" u="none" strike="noStrike" kern="1200" baseline="0" dirty="0">
                          <a:solidFill>
                            <a:schemeClr val="tx1"/>
                          </a:solidFill>
                          <a:latin typeface="微軟正黑體" panose="020B0604030504040204" pitchFamily="34" charset="-120"/>
                          <a:ea typeface="微軟正黑體" panose="020B0604030504040204" pitchFamily="34" charset="-120"/>
                        </a:rPr>
                        <a:t>教學與研究資源</a:t>
                      </a:r>
                      <a:endParaRPr lang="zh-TW" altLang="en-US" sz="1500" b="1" i="0" u="none" strike="noStrike" kern="1200" baseline="0" dirty="0">
                        <a:solidFill>
                          <a:schemeClr val="tx1"/>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0D8"/>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85750" indent="-285750">
                        <a:buFont typeface="Wingdings" panose="05000000000000000000" pitchFamily="2" charset="2"/>
                        <a:buChar char="ü"/>
                      </a:pPr>
                      <a:r>
                        <a:rPr lang="zh-TW" altLang="en-US" sz="1500" u="none" strike="noStrike" kern="1200" baseline="0" dirty="0">
                          <a:solidFill>
                            <a:schemeClr val="tx1"/>
                          </a:solidFill>
                          <a:latin typeface="微軟正黑體" panose="020B0604030504040204" pitchFamily="34" charset="-120"/>
                          <a:ea typeface="微軟正黑體" panose="020B0604030504040204" pitchFamily="34" charset="-120"/>
                        </a:rPr>
                        <a:t>開辦系所師資人力與專業度、</a:t>
                      </a:r>
                      <a:r>
                        <a:rPr lang="zh-TW" altLang="en-US" sz="1500" u="sng" strike="noStrike" kern="1200" baseline="0" dirty="0">
                          <a:solidFill>
                            <a:schemeClr val="tx1"/>
                          </a:solidFill>
                          <a:latin typeface="微軟正黑體" panose="020B0604030504040204" pitchFamily="34" charset="-120"/>
                          <a:ea typeface="微軟正黑體" panose="020B0604030504040204" pitchFamily="34" charset="-120"/>
                        </a:rPr>
                        <a:t>生師比情形</a:t>
                      </a:r>
                      <a:r>
                        <a:rPr lang="zh-TW" altLang="en-US" sz="1500" u="none" strike="noStrike" kern="1200" baseline="0" dirty="0">
                          <a:solidFill>
                            <a:schemeClr val="tx1"/>
                          </a:solidFill>
                          <a:latin typeface="微軟正黑體" panose="020B0604030504040204" pitchFamily="34" charset="-120"/>
                          <a:ea typeface="微軟正黑體" panose="020B0604030504040204" pitchFamily="34" charset="-120"/>
                        </a:rPr>
                        <a:t>、現有教學或研究資源等項目</a:t>
                      </a:r>
                    </a:p>
                    <a:p>
                      <a:pPr marL="285750" indent="-285750">
                        <a:buFont typeface="Wingdings" panose="05000000000000000000" pitchFamily="2" charset="2"/>
                        <a:buChar char="ü"/>
                      </a:pPr>
                      <a:r>
                        <a:rPr lang="zh-TW" altLang="en-US" sz="1500" u="none" strike="noStrike" kern="1200" baseline="0" dirty="0">
                          <a:solidFill>
                            <a:schemeClr val="tx1"/>
                          </a:solidFill>
                          <a:latin typeface="微軟正黑體" panose="020B0604030504040204" pitchFamily="34" charset="-120"/>
                          <a:ea typeface="微軟正黑體" panose="020B0604030504040204" pitchFamily="34" charset="-120"/>
                        </a:rPr>
                        <a:t>合作企業提供研究或產學合作資源、業界師資投入等項目</a:t>
                      </a:r>
                      <a:endParaRPr lang="zh-TW" altLang="en-US" sz="1500" b="0" i="0" u="none" strike="noStrike" kern="1200" baseline="0" dirty="0">
                        <a:solidFill>
                          <a:schemeClr val="tx1"/>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TW" sz="1500" u="none" strike="noStrike" kern="1200" baseline="0" dirty="0">
                          <a:solidFill>
                            <a:schemeClr val="tx1"/>
                          </a:solidFill>
                          <a:latin typeface="+mn-lt"/>
                        </a:rPr>
                        <a:t>20</a:t>
                      </a:r>
                      <a:r>
                        <a:rPr lang="zh-TW" altLang="en-US" sz="1500" u="none" strike="noStrike" kern="1200" baseline="0" dirty="0">
                          <a:solidFill>
                            <a:schemeClr val="tx1"/>
                          </a:solidFill>
                          <a:latin typeface="+mn-lt"/>
                        </a:rPr>
                        <a:t>％</a:t>
                      </a:r>
                      <a:endParaRPr lang="zh-TW" altLang="en-US" sz="1500" b="0" i="0" u="none" strike="noStrike" kern="1200" baseline="0" dirty="0">
                        <a:solidFill>
                          <a:schemeClr val="tx1"/>
                        </a:solidFill>
                        <a:latin typeface="+mn-lt"/>
                        <a:ea typeface="微軟正黑體" panose="020B0604030504040204" pitchFamily="34" charset="-120"/>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9491446"/>
                  </a:ext>
                </a:extLst>
              </a:tr>
              <a:tr h="73759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zh-TW" altLang="en-US" sz="1500" b="1" u="none" strike="noStrike" kern="1200" baseline="0" dirty="0">
                          <a:solidFill>
                            <a:schemeClr val="tx1"/>
                          </a:solidFill>
                          <a:latin typeface="微軟正黑體" panose="020B0604030504040204" pitchFamily="34" charset="-120"/>
                          <a:ea typeface="微軟正黑體" panose="020B0604030504040204" pitchFamily="34" charset="-120"/>
                        </a:rPr>
                        <a:t>開辦系所產學合作實績</a:t>
                      </a:r>
                      <a:endParaRPr lang="zh-TW" altLang="en-US" sz="1500" b="1" i="0" u="none" strike="noStrike" kern="1200" baseline="0" dirty="0">
                        <a:solidFill>
                          <a:schemeClr val="tx1"/>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0D8"/>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85750" indent="-285750">
                        <a:buFont typeface="Wingdings" panose="05000000000000000000" pitchFamily="2" charset="2"/>
                        <a:buChar char="ü"/>
                      </a:pPr>
                      <a:r>
                        <a:rPr lang="zh-TW" altLang="en-US" sz="1500" u="none" strike="noStrike" kern="1200" baseline="0" dirty="0">
                          <a:solidFill>
                            <a:schemeClr val="tx1"/>
                          </a:solidFill>
                          <a:latin typeface="微軟正黑體" panose="020B0604030504040204" pitchFamily="34" charset="-120"/>
                          <a:ea typeface="微軟正黑體" panose="020B0604030504040204" pitchFamily="34" charset="-120"/>
                        </a:rPr>
                        <a:t>含歷年辦理產碩班成效、報名及招生狀況、行政配合、產學合作能力及畢業學生投入產業工作比例、</a:t>
                      </a:r>
                      <a:r>
                        <a:rPr lang="zh-TW" altLang="en-US" sz="1500" u="sng" strike="noStrike" kern="1200" baseline="0" dirty="0">
                          <a:solidFill>
                            <a:schemeClr val="tx1"/>
                          </a:solidFill>
                          <a:latin typeface="微軟正黑體" panose="020B0604030504040204" pitchFamily="34" charset="-120"/>
                          <a:ea typeface="微軟正黑體" panose="020B0604030504040204" pitchFamily="34" charset="-120"/>
                        </a:rPr>
                        <a:t>履約率</a:t>
                      </a:r>
                      <a:r>
                        <a:rPr lang="zh-TW" altLang="en-US" sz="1500" u="none" strike="noStrike" kern="1200" baseline="0" dirty="0">
                          <a:solidFill>
                            <a:schemeClr val="tx1"/>
                          </a:solidFill>
                          <a:latin typeface="微軟正黑體" panose="020B0604030504040204" pitchFamily="34" charset="-120"/>
                          <a:ea typeface="微軟正黑體" panose="020B0604030504040204" pitchFamily="34" charset="-120"/>
                        </a:rPr>
                        <a:t>等實績</a:t>
                      </a:r>
                    </a:p>
                    <a:p>
                      <a:pPr marL="285750" indent="-285750">
                        <a:buFont typeface="Wingdings" panose="05000000000000000000" pitchFamily="2" charset="2"/>
                        <a:buChar char="ü"/>
                      </a:pPr>
                      <a:r>
                        <a:rPr lang="zh-TW" altLang="en-US" sz="1500" u="none" strike="noStrike" kern="1200" baseline="0" dirty="0">
                          <a:solidFill>
                            <a:schemeClr val="tx1"/>
                          </a:solidFill>
                          <a:latin typeface="微軟正黑體" panose="020B0604030504040204" pitchFamily="34" charset="-120"/>
                          <a:ea typeface="微軟正黑體" panose="020B0604030504040204" pitchFamily="34" charset="-120"/>
                        </a:rPr>
                        <a:t>新辦理專班（系所）執行產學合作計畫之能力</a:t>
                      </a:r>
                      <a:endParaRPr lang="zh-TW" altLang="en-US" sz="1500" b="0" i="0" u="none" strike="noStrike" kern="1200" baseline="0" dirty="0">
                        <a:solidFill>
                          <a:schemeClr val="tx1"/>
                        </a:solidFill>
                        <a:latin typeface="微軟正黑體" panose="020B0604030504040204" pitchFamily="34" charset="-120"/>
                        <a:ea typeface="微軟正黑體" panose="020B0604030504040204" pitchFamily="34" charset="-120"/>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TW" sz="1500" u="none" strike="noStrike" kern="1200" baseline="0" dirty="0">
                          <a:solidFill>
                            <a:schemeClr val="tx1"/>
                          </a:solidFill>
                          <a:latin typeface="+mn-lt"/>
                        </a:rPr>
                        <a:t>30</a:t>
                      </a:r>
                      <a:r>
                        <a:rPr lang="zh-TW" altLang="en-US" sz="1500" u="none" strike="noStrike" kern="1200" baseline="0" dirty="0">
                          <a:solidFill>
                            <a:schemeClr val="tx1"/>
                          </a:solidFill>
                          <a:latin typeface="+mn-lt"/>
                        </a:rPr>
                        <a:t>％</a:t>
                      </a:r>
                      <a:endParaRPr lang="zh-TW" altLang="en-US" sz="1500" b="0" i="0" u="none" strike="noStrike" kern="1200" baseline="0" dirty="0">
                        <a:solidFill>
                          <a:schemeClr val="tx1"/>
                        </a:solidFill>
                        <a:latin typeface="+mn-lt"/>
                        <a:ea typeface="微軟正黑體" panose="020B0604030504040204" pitchFamily="34" charset="-120"/>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8983956"/>
                  </a:ext>
                </a:extLst>
              </a:tr>
            </a:tbl>
          </a:graphicData>
        </a:graphic>
      </p:graphicFrame>
      <p:sp>
        <p:nvSpPr>
          <p:cNvPr id="4" name="矩形 3">
            <a:extLst>
              <a:ext uri="{FF2B5EF4-FFF2-40B4-BE49-F238E27FC236}">
                <a16:creationId xmlns:a16="http://schemas.microsoft.com/office/drawing/2014/main" id="{F3FD58A5-A419-40AA-AF08-D34A0A690D06}"/>
              </a:ext>
            </a:extLst>
          </p:cNvPr>
          <p:cNvSpPr/>
          <p:nvPr/>
        </p:nvSpPr>
        <p:spPr>
          <a:xfrm>
            <a:off x="203559" y="834266"/>
            <a:ext cx="4464496" cy="307777"/>
          </a:xfrm>
          <a:prstGeom prst="rect">
            <a:avLst/>
          </a:prstGeom>
        </p:spPr>
        <p:txBody>
          <a:bodyPr wrap="square">
            <a:spAutoFit/>
          </a:bodyPr>
          <a:lstStyle/>
          <a:p>
            <a:pPr marL="285750" indent="-285750">
              <a:buClr>
                <a:schemeClr val="bg2">
                  <a:lumMod val="75000"/>
                </a:schemeClr>
              </a:buClr>
              <a:buFont typeface="Wingdings" panose="05000000000000000000" pitchFamily="2" charset="2"/>
              <a:buChar char="n"/>
            </a:pPr>
            <a:r>
              <a:rPr lang="zh-TW" altLang="en-US" dirty="0">
                <a:latin typeface="微軟正黑體" panose="020B0604030504040204" pitchFamily="34" charset="-120"/>
                <a:ea typeface="微軟正黑體" panose="020B0604030504040204" pitchFamily="34" charset="-120"/>
              </a:rPr>
              <a:t>專家審查會議審查原則及權重建議如下</a:t>
            </a:r>
          </a:p>
        </p:txBody>
      </p:sp>
    </p:spTree>
    <p:extLst>
      <p:ext uri="{BB962C8B-B14F-4D97-AF65-F5344CB8AC3E}">
        <p14:creationId xmlns:p14="http://schemas.microsoft.com/office/powerpoint/2010/main" val="2997886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036CA0A3-F1C5-4AE1-B9DA-F65FD6538792}"/>
              </a:ext>
            </a:extLst>
          </p:cNvPr>
          <p:cNvSpPr>
            <a:spLocks noGrp="1"/>
          </p:cNvSpPr>
          <p:nvPr>
            <p:ph type="title"/>
          </p:nvPr>
        </p:nvSpPr>
        <p:spPr>
          <a:xfrm>
            <a:off x="4222142" y="2858297"/>
            <a:ext cx="4762831" cy="649200"/>
          </a:xfrm>
        </p:spPr>
        <p:txBody>
          <a:bodyPr/>
          <a:lstStyle/>
          <a:p>
            <a:r>
              <a:rPr lang="zh-TW" altLang="en-US" sz="4400" dirty="0">
                <a:solidFill>
                  <a:schemeClr val="tx1"/>
                </a:solidFill>
                <a:ea typeface="微軟正黑體" panose="020B0604030504040204" pitchFamily="34" charset="-120"/>
              </a:rPr>
              <a:t>肆、</a:t>
            </a:r>
            <a:r>
              <a:rPr lang="zh-TW" altLang="en-US" sz="4400" dirty="0">
                <a:solidFill>
                  <a:schemeClr val="tx1"/>
                </a:solidFill>
                <a:latin typeface="微軟正黑體" panose="020B0604030504040204" pitchFamily="34" charset="-120"/>
                <a:ea typeface="微軟正黑體" panose="020B0604030504040204" pitchFamily="34" charset="-120"/>
              </a:rPr>
              <a:t>辦理要項提醒</a:t>
            </a:r>
            <a:endParaRPr lang="zh-TW" altLang="en-US" dirty="0"/>
          </a:p>
        </p:txBody>
      </p:sp>
    </p:spTree>
    <p:extLst>
      <p:ext uri="{BB962C8B-B14F-4D97-AF65-F5344CB8AC3E}">
        <p14:creationId xmlns:p14="http://schemas.microsoft.com/office/powerpoint/2010/main" val="2379429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3F16D584-2AC9-4851-9938-BF6EF87EA669}"/>
              </a:ext>
            </a:extLst>
          </p:cNvPr>
          <p:cNvSpPr txBox="1">
            <a:spLocks/>
          </p:cNvSpPr>
          <p:nvPr/>
        </p:nvSpPr>
        <p:spPr>
          <a:xfrm>
            <a:off x="-2" y="114308"/>
            <a:ext cx="4182388" cy="708212"/>
          </a:xfrm>
          <a:prstGeom prst="rect">
            <a:avLst/>
          </a:prstGeom>
          <a:solidFill>
            <a:srgbClr val="88664A"/>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1pPr>
            <a:lvl2pPr marR="0" lvl="1"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2pPr>
            <a:lvl3pPr marR="0" lvl="2"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3pPr>
            <a:lvl4pPr marR="0" lvl="3"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4pPr>
            <a:lvl5pPr marR="0" lvl="4"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5pPr>
            <a:lvl6pPr marR="0" lvl="5"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6pPr>
            <a:lvl7pPr marR="0" lvl="6"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7pPr>
            <a:lvl8pPr marR="0" lvl="7"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8pPr>
            <a:lvl9pPr marR="0" lvl="8"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9pPr>
          </a:lstStyle>
          <a:p>
            <a:pPr algn="l"/>
            <a:r>
              <a:rPr lang="zh-TW" altLang="en-US" sz="3000" dirty="0">
                <a:solidFill>
                  <a:schemeClr val="bg1"/>
                </a:solidFill>
                <a:latin typeface="微軟正黑體" panose="020B0604030504040204" pitchFamily="34" charset="-120"/>
                <a:ea typeface="微軟正黑體" panose="020B0604030504040204" pitchFamily="34" charset="-120"/>
              </a:rPr>
              <a:t>辦理要項提醒</a:t>
            </a:r>
            <a:r>
              <a:rPr lang="en-US" altLang="zh-TW" sz="3000" dirty="0">
                <a:solidFill>
                  <a:schemeClr val="bg1"/>
                </a:solidFill>
                <a:latin typeface="微軟正黑體" panose="020B0604030504040204" pitchFamily="34" charset="-120"/>
                <a:ea typeface="微軟正黑體" panose="020B0604030504040204" pitchFamily="34" charset="-120"/>
              </a:rPr>
              <a:t>(1/3)</a:t>
            </a:r>
            <a:endParaRPr lang="zh-TW" altLang="en-US" sz="3000" dirty="0">
              <a:solidFill>
                <a:schemeClr val="bg1"/>
              </a:solidFill>
              <a:latin typeface="微軟正黑體" panose="020B0604030504040204" pitchFamily="34" charset="-120"/>
              <a:ea typeface="微軟正黑體" panose="020B0604030504040204" pitchFamily="34" charset="-120"/>
            </a:endParaRPr>
          </a:p>
        </p:txBody>
      </p:sp>
      <p:sp>
        <p:nvSpPr>
          <p:cNvPr id="11" name="矩形 10">
            <a:extLst>
              <a:ext uri="{FF2B5EF4-FFF2-40B4-BE49-F238E27FC236}">
                <a16:creationId xmlns:a16="http://schemas.microsoft.com/office/drawing/2014/main" id="{F233819F-F8E6-4E56-BD2B-B3AF59D95E7E}"/>
              </a:ext>
            </a:extLst>
          </p:cNvPr>
          <p:cNvSpPr/>
          <p:nvPr/>
        </p:nvSpPr>
        <p:spPr>
          <a:xfrm>
            <a:off x="827584" y="1520539"/>
            <a:ext cx="7488832" cy="3508653"/>
          </a:xfrm>
          <a:prstGeom prst="rect">
            <a:avLst/>
          </a:prstGeom>
        </p:spPr>
        <p:txBody>
          <a:bodyPr wrap="square">
            <a:spAutoFit/>
          </a:bodyPr>
          <a:lstStyle/>
          <a:p>
            <a:pPr marL="285750" indent="-285750" algn="just">
              <a:spcBef>
                <a:spcPts val="900"/>
              </a:spcBef>
              <a:buClr>
                <a:srgbClr val="88664A"/>
              </a:buClr>
              <a:buFont typeface="Wingdings" panose="05000000000000000000" pitchFamily="2" charset="2"/>
              <a:buChar char="u"/>
            </a:pPr>
            <a:r>
              <a:rPr lang="zh-TW" altLang="en-US" sz="1600" b="1" dirty="0">
                <a:latin typeface="微軟正黑體" panose="020B0604030504040204" pitchFamily="34" charset="-120"/>
                <a:ea typeface="微軟正黑體" panose="020B0604030504040204" pitchFamily="34" charset="-120"/>
                <a:cs typeface="Arial" pitchFamily="34" charset="0"/>
              </a:rPr>
              <a:t>招生考試期程：</a:t>
            </a:r>
            <a:r>
              <a:rPr lang="zh-TW" altLang="en-US" sz="1600" dirty="0">
                <a:latin typeface="Arial"/>
                <a:ea typeface="微軟正黑體"/>
              </a:rPr>
              <a:t>採單獨或聯合招生方式，應</a:t>
            </a:r>
            <a:r>
              <a:rPr lang="zh-TW" altLang="en-US" sz="1600" u="sng" dirty="0">
                <a:solidFill>
                  <a:srgbClr val="996633"/>
                </a:solidFill>
                <a:latin typeface="Arial"/>
                <a:ea typeface="微軟正黑體"/>
              </a:rPr>
              <a:t>秉公平、公正、公開</a:t>
            </a:r>
            <a:r>
              <a:rPr lang="zh-TW" altLang="en-US" sz="1600" dirty="0">
                <a:latin typeface="Arial"/>
                <a:ea typeface="微軟正黑體"/>
              </a:rPr>
              <a:t>原則辦理招生，春季班必須於</a:t>
            </a:r>
            <a:r>
              <a:rPr lang="en-US" altLang="zh-TW" sz="1600" dirty="0">
                <a:latin typeface="Arial"/>
                <a:ea typeface="微軟正黑體"/>
              </a:rPr>
              <a:t>113</a:t>
            </a:r>
            <a:r>
              <a:rPr lang="zh-TW" altLang="en-US" sz="1600" dirty="0">
                <a:latin typeface="Arial"/>
                <a:ea typeface="微軟正黑體"/>
              </a:rPr>
              <a:t>年</a:t>
            </a:r>
            <a:r>
              <a:rPr lang="en-US" altLang="zh-TW" sz="1600" dirty="0">
                <a:latin typeface="Arial"/>
                <a:ea typeface="微軟正黑體"/>
              </a:rPr>
              <a:t>1</a:t>
            </a:r>
            <a:r>
              <a:rPr lang="zh-TW" altLang="en-US" sz="1600" dirty="0">
                <a:latin typeface="Arial"/>
                <a:ea typeface="微軟正黑體"/>
              </a:rPr>
              <a:t>月底前完成招生考試作業。</a:t>
            </a:r>
            <a:r>
              <a:rPr lang="en-US" altLang="zh-TW" sz="1600" dirty="0">
                <a:latin typeface="Arial"/>
                <a:ea typeface="微軟正黑體"/>
              </a:rPr>
              <a:t> </a:t>
            </a:r>
            <a:r>
              <a:rPr lang="zh-TW" altLang="en-US" sz="1600" dirty="0">
                <a:latin typeface="Arial"/>
                <a:ea typeface="微軟正黑體"/>
              </a:rPr>
              <a:t>秋季班必須於</a:t>
            </a:r>
            <a:r>
              <a:rPr lang="en-US" altLang="zh-TW" sz="1600" dirty="0">
                <a:latin typeface="Arial"/>
                <a:ea typeface="微軟正黑體"/>
              </a:rPr>
              <a:t>113</a:t>
            </a:r>
            <a:r>
              <a:rPr lang="zh-TW" altLang="en-US" sz="1600" dirty="0">
                <a:latin typeface="Arial"/>
                <a:ea typeface="微軟正黑體"/>
              </a:rPr>
              <a:t>年</a:t>
            </a:r>
            <a:r>
              <a:rPr lang="en-US" altLang="zh-TW" sz="1600" dirty="0">
                <a:latin typeface="Arial"/>
                <a:ea typeface="微軟正黑體"/>
              </a:rPr>
              <a:t>8</a:t>
            </a:r>
            <a:r>
              <a:rPr lang="zh-TW" altLang="en-US" sz="1600" dirty="0">
                <a:latin typeface="Arial"/>
                <a:ea typeface="微軟正黑體"/>
              </a:rPr>
              <a:t>月底前完成招生考試作業。</a:t>
            </a:r>
            <a:r>
              <a:rPr lang="en-US" altLang="zh-TW" sz="1600" dirty="0">
                <a:latin typeface="Arial"/>
                <a:ea typeface="微軟正黑體"/>
              </a:rPr>
              <a:t> </a:t>
            </a:r>
            <a:endParaRPr lang="zh-TW" altLang="en-US" sz="1600" dirty="0">
              <a:latin typeface="Arial"/>
              <a:ea typeface="微軟正黑體"/>
            </a:endParaRPr>
          </a:p>
          <a:p>
            <a:pPr marL="285750" indent="-285750" algn="just">
              <a:spcBef>
                <a:spcPts val="900"/>
              </a:spcBef>
              <a:buClr>
                <a:srgbClr val="88664A"/>
              </a:buClr>
              <a:buFont typeface="Wingdings" panose="05000000000000000000" pitchFamily="2" charset="2"/>
              <a:buChar char="u"/>
            </a:pPr>
            <a:r>
              <a:rPr lang="zh-TW" altLang="en-US" sz="1600" b="1" dirty="0">
                <a:latin typeface="微軟正黑體" panose="020B0604030504040204" pitchFamily="34" charset="-120"/>
                <a:ea typeface="微軟正黑體" panose="020B0604030504040204" pitchFamily="34" charset="-120"/>
                <a:cs typeface="Arial" pitchFamily="34" charset="0"/>
              </a:rPr>
              <a:t>招生名額：</a:t>
            </a:r>
            <a:r>
              <a:rPr lang="zh-TW" altLang="en-US" sz="1600" dirty="0">
                <a:latin typeface="Arial"/>
                <a:ea typeface="微軟正黑體"/>
              </a:rPr>
              <a:t>每班申請名額以</a:t>
            </a:r>
            <a:r>
              <a:rPr lang="zh-TW" altLang="en-US" sz="1600" u="sng" dirty="0">
                <a:solidFill>
                  <a:srgbClr val="996633"/>
                </a:solidFill>
                <a:latin typeface="Arial"/>
                <a:ea typeface="微軟正黑體"/>
              </a:rPr>
              <a:t>不超過</a:t>
            </a:r>
            <a:r>
              <a:rPr lang="en-US" altLang="zh-TW" sz="1600" u="sng" dirty="0">
                <a:solidFill>
                  <a:srgbClr val="996633"/>
                </a:solidFill>
                <a:latin typeface="Arial"/>
                <a:ea typeface="微軟正黑體"/>
              </a:rPr>
              <a:t>30</a:t>
            </a:r>
            <a:r>
              <a:rPr lang="zh-TW" altLang="en-US" sz="1600" u="sng" dirty="0">
                <a:solidFill>
                  <a:srgbClr val="996633"/>
                </a:solidFill>
                <a:latin typeface="Arial"/>
                <a:ea typeface="微軟正黑體"/>
              </a:rPr>
              <a:t>名</a:t>
            </a:r>
            <a:r>
              <a:rPr lang="zh-TW" altLang="en-US" sz="1600" dirty="0">
                <a:latin typeface="Arial"/>
                <a:ea typeface="微軟正黑體"/>
              </a:rPr>
              <a:t>為原則（招生名額採外加方式辦理，學校並應參考本部有關專科以上學校總量發展規模與資源條件標準之師資質量基準等規定，審慎規劃本班招生名額）。</a:t>
            </a:r>
          </a:p>
          <a:p>
            <a:pPr marL="285750" indent="-285750" algn="just">
              <a:spcBef>
                <a:spcPts val="900"/>
              </a:spcBef>
              <a:buClr>
                <a:srgbClr val="88664A"/>
              </a:buClr>
              <a:buFont typeface="Wingdings" panose="05000000000000000000" pitchFamily="2" charset="2"/>
              <a:buChar char="u"/>
            </a:pPr>
            <a:r>
              <a:rPr lang="zh-TW" altLang="en-US" sz="1600" b="1" dirty="0">
                <a:latin typeface="微軟正黑體" panose="020B0604030504040204" pitchFamily="34" charset="-120"/>
                <a:ea typeface="微軟正黑體" panose="020B0604030504040204" pitchFamily="34" charset="-120"/>
                <a:cs typeface="Arial" pitchFamily="34" charset="0"/>
              </a:rPr>
              <a:t>報考資格與規範：</a:t>
            </a:r>
            <a:r>
              <a:rPr lang="zh-TW" altLang="en-US" sz="1600" dirty="0">
                <a:latin typeface="Arial"/>
                <a:ea typeface="微軟正黑體"/>
              </a:rPr>
              <a:t>如：</a:t>
            </a:r>
            <a:r>
              <a:rPr lang="zh-TW" altLang="en-US" sz="1600" u="sng" dirty="0">
                <a:solidFill>
                  <a:srgbClr val="996633"/>
                </a:solidFill>
                <a:latin typeface="Arial"/>
                <a:ea typeface="微軟正黑體"/>
              </a:rPr>
              <a:t>兵役義務、相關畢業科系、雙方權利義務等</a:t>
            </a:r>
            <a:r>
              <a:rPr lang="zh-TW" altLang="en-US" sz="1600" dirty="0">
                <a:latin typeface="Arial"/>
                <a:ea typeface="微軟正黑體"/>
              </a:rPr>
              <a:t>，均由學校與企業商議，明定於招生簡章；企業可以研發替代役方式讓本班畢業學生進入企業服務，有利畢業役男之即時進用。</a:t>
            </a:r>
          </a:p>
          <a:p>
            <a:pPr marL="285750" indent="-285750" algn="just">
              <a:spcBef>
                <a:spcPts val="900"/>
              </a:spcBef>
              <a:buClr>
                <a:srgbClr val="88664A"/>
              </a:buClr>
              <a:buFont typeface="Wingdings" panose="05000000000000000000" pitchFamily="2" charset="2"/>
              <a:buChar char="u"/>
            </a:pPr>
            <a:r>
              <a:rPr lang="zh-TW" altLang="en-US" sz="1600" b="1" dirty="0">
                <a:latin typeface="微軟正黑體" panose="020B0604030504040204" pitchFamily="34" charset="-120"/>
                <a:ea typeface="微軟正黑體" panose="020B0604030504040204" pitchFamily="34" charset="-120"/>
                <a:cs typeface="Arial" pitchFamily="34" charset="0"/>
              </a:rPr>
              <a:t>考試科目：</a:t>
            </a:r>
            <a:r>
              <a:rPr lang="zh-TW" altLang="en-US" sz="1600" dirty="0">
                <a:latin typeface="Arial"/>
                <a:ea typeface="微軟正黑體"/>
              </a:rPr>
              <a:t>專班招生需</a:t>
            </a:r>
            <a:r>
              <a:rPr lang="zh-TW" altLang="en-US" sz="1600" u="sng" dirty="0">
                <a:solidFill>
                  <a:srgbClr val="996633"/>
                </a:solidFill>
                <a:latin typeface="Arial"/>
                <a:ea typeface="微軟正黑體"/>
              </a:rPr>
              <a:t>至少加考一科專業科目</a:t>
            </a:r>
            <a:r>
              <a:rPr lang="zh-TW" altLang="en-US" sz="1600" dirty="0">
                <a:latin typeface="Arial"/>
                <a:ea typeface="微軟正黑體"/>
              </a:rPr>
              <a:t>，得採筆試、術科或實作等方式進行。</a:t>
            </a:r>
          </a:p>
          <a:p>
            <a:pPr marL="285750" indent="-285750" algn="just">
              <a:spcBef>
                <a:spcPts val="900"/>
              </a:spcBef>
              <a:buClr>
                <a:srgbClr val="88664A"/>
              </a:buClr>
              <a:buFont typeface="Wingdings" panose="05000000000000000000" pitchFamily="2" charset="2"/>
              <a:buChar char="u"/>
            </a:pPr>
            <a:r>
              <a:rPr lang="zh-TW" altLang="en-US" sz="1600" b="1" dirty="0">
                <a:latin typeface="微軟正黑體" panose="020B0604030504040204" pitchFamily="34" charset="-120"/>
                <a:ea typeface="微軟正黑體" panose="020B0604030504040204" pitchFamily="34" charset="-120"/>
                <a:cs typeface="Arial" pitchFamily="34" charset="0"/>
              </a:rPr>
              <a:t>企業員工上限：</a:t>
            </a:r>
            <a:r>
              <a:rPr lang="zh-TW" altLang="en-US" sz="1600" dirty="0">
                <a:latin typeface="微軟正黑體" panose="020B0604030504040204" pitchFamily="34" charset="-120"/>
                <a:ea typeface="微軟正黑體" panose="020B0604030504040204" pitchFamily="34" charset="-120"/>
                <a:cs typeface="Arial" pitchFamily="34" charset="0"/>
              </a:rPr>
              <a:t>錄取</a:t>
            </a:r>
            <a:r>
              <a:rPr lang="zh-TW" altLang="en-US" sz="1600" dirty="0">
                <a:latin typeface="Arial"/>
                <a:ea typeface="微軟正黑體"/>
              </a:rPr>
              <a:t>合作企業員工，</a:t>
            </a:r>
            <a:r>
              <a:rPr lang="zh-TW" altLang="en-US" sz="1600" u="sng" dirty="0">
                <a:solidFill>
                  <a:srgbClr val="996633"/>
                </a:solidFill>
                <a:latin typeface="Arial"/>
                <a:ea typeface="微軟正黑體"/>
              </a:rPr>
              <a:t>以不超過</a:t>
            </a:r>
            <a:r>
              <a:rPr lang="en-US" altLang="zh-TW" sz="1600" u="sng" dirty="0">
                <a:solidFill>
                  <a:srgbClr val="996633"/>
                </a:solidFill>
                <a:latin typeface="Arial"/>
                <a:ea typeface="微軟正黑體"/>
              </a:rPr>
              <a:t>40%</a:t>
            </a:r>
            <a:r>
              <a:rPr lang="zh-TW" altLang="en-US" sz="1600" u="sng" dirty="0">
                <a:solidFill>
                  <a:srgbClr val="996633"/>
                </a:solidFill>
                <a:latin typeface="Arial"/>
                <a:ea typeface="微軟正黑體"/>
              </a:rPr>
              <a:t>為限</a:t>
            </a:r>
            <a:r>
              <a:rPr lang="zh-TW" altLang="en-US" sz="1600" dirty="0">
                <a:latin typeface="Arial"/>
                <a:ea typeface="微軟正黑體"/>
              </a:rPr>
              <a:t>（以註冊人數計算）。</a:t>
            </a:r>
          </a:p>
        </p:txBody>
      </p:sp>
      <p:sp>
        <p:nvSpPr>
          <p:cNvPr id="13" name="Hexagon 2">
            <a:extLst>
              <a:ext uri="{FF2B5EF4-FFF2-40B4-BE49-F238E27FC236}">
                <a16:creationId xmlns:a16="http://schemas.microsoft.com/office/drawing/2014/main" id="{566345EC-82CB-4762-8675-02F5F033AAB5}"/>
              </a:ext>
            </a:extLst>
          </p:cNvPr>
          <p:cNvSpPr/>
          <p:nvPr/>
        </p:nvSpPr>
        <p:spPr>
          <a:xfrm>
            <a:off x="382915" y="936937"/>
            <a:ext cx="2304626" cy="469184"/>
          </a:xfrm>
          <a:prstGeom prst="hexagon">
            <a:avLst/>
          </a:prstGeom>
          <a:solidFill>
            <a:srgbClr val="88664A"/>
          </a:solidFill>
          <a:ln w="63500" cap="flat" cmpd="sng" algn="ctr">
            <a:solidFill>
              <a:schemeClr val="bg2">
                <a:lumMod val="20000"/>
                <a:lumOff val="8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TW" altLang="en-US" sz="1800" b="1" kern="1200" dirty="0">
                <a:solidFill>
                  <a:schemeClr val="bg1"/>
                </a:solidFill>
                <a:cs typeface="+mn-cs"/>
              </a:rPr>
              <a:t>招生方式與名額</a:t>
            </a:r>
            <a:endParaRPr kumimoji="0" lang="ko-KR" altLang="en-US" sz="1800" b="1" i="0" u="none" strike="noStrike" kern="1200" cap="none" spc="0" normalizeH="0" baseline="0" noProof="0" dirty="0">
              <a:ln>
                <a:noFill/>
              </a:ln>
              <a:solidFill>
                <a:schemeClr val="bg1"/>
              </a:solidFill>
              <a:effectLst/>
              <a:uLnTx/>
              <a:uFillTx/>
              <a:cs typeface="+mn-cs"/>
            </a:endParaRPr>
          </a:p>
        </p:txBody>
      </p:sp>
    </p:spTree>
    <p:extLst>
      <p:ext uri="{BB962C8B-B14F-4D97-AF65-F5344CB8AC3E}">
        <p14:creationId xmlns:p14="http://schemas.microsoft.com/office/powerpoint/2010/main" val="4069782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pic>
        <p:nvPicPr>
          <p:cNvPr id="110" name="Google Shape;2721;p63">
            <a:extLst>
              <a:ext uri="{FF2B5EF4-FFF2-40B4-BE49-F238E27FC236}">
                <a16:creationId xmlns:a16="http://schemas.microsoft.com/office/drawing/2014/main" id="{FB92DDF3-4832-484A-9D8A-49E2F826413A}"/>
              </a:ext>
            </a:extLst>
          </p:cNvPr>
          <p:cNvPicPr preferRelativeResize="0"/>
          <p:nvPr/>
        </p:nvPicPr>
        <p:blipFill>
          <a:blip r:embed="rId3">
            <a:alphaModFix amt="52000"/>
            <a:duotone>
              <a:schemeClr val="bg2">
                <a:shade val="45000"/>
                <a:satMod val="135000"/>
              </a:schemeClr>
              <a:prstClr val="white"/>
            </a:duotone>
          </a:blip>
          <a:stretch>
            <a:fillRect/>
          </a:stretch>
        </p:blipFill>
        <p:spPr>
          <a:xfrm rot="-646972" flipH="1">
            <a:off x="1495594" y="516869"/>
            <a:ext cx="2036215" cy="1010695"/>
          </a:xfrm>
          <a:prstGeom prst="rect">
            <a:avLst/>
          </a:prstGeom>
          <a:noFill/>
          <a:ln>
            <a:noFill/>
          </a:ln>
        </p:spPr>
      </p:pic>
      <p:sp>
        <p:nvSpPr>
          <p:cNvPr id="523" name="Google Shape;523;p56"/>
          <p:cNvSpPr txBox="1">
            <a:spLocks noGrp="1"/>
          </p:cNvSpPr>
          <p:nvPr>
            <p:ph type="title"/>
          </p:nvPr>
        </p:nvSpPr>
        <p:spPr>
          <a:xfrm>
            <a:off x="525600" y="685209"/>
            <a:ext cx="4046400" cy="601800"/>
          </a:xfrm>
          <a:prstGeom prst="rect">
            <a:avLst/>
          </a:prstGeom>
        </p:spPr>
        <p:txBody>
          <a:bodyPr spcFirstLastPara="1" wrap="square" lIns="91425" tIns="91425" rIns="91425" bIns="91425" anchor="t" anchorCtr="0">
            <a:noAutofit/>
          </a:bodyPr>
          <a:lstStyle/>
          <a:p>
            <a:pPr lvl="0"/>
            <a:r>
              <a:rPr lang="zh-TW" altLang="en-US" sz="4000" b="1" dirty="0">
                <a:solidFill>
                  <a:schemeClr val="bg2">
                    <a:lumMod val="75000"/>
                  </a:schemeClr>
                </a:solidFill>
                <a:latin typeface="微軟正黑體" panose="020B0604030504040204" pitchFamily="34" charset="-120"/>
                <a:ea typeface="微軟正黑體" panose="020B0604030504040204" pitchFamily="34" charset="-120"/>
              </a:rPr>
              <a:t>簡報大綱</a:t>
            </a:r>
            <a:endParaRPr sz="4000" b="1" dirty="0">
              <a:solidFill>
                <a:schemeClr val="bg2">
                  <a:lumMod val="75000"/>
                </a:schemeClr>
              </a:solidFill>
            </a:endParaRPr>
          </a:p>
        </p:txBody>
      </p:sp>
      <p:grpSp>
        <p:nvGrpSpPr>
          <p:cNvPr id="30" name="群組 29">
            <a:extLst>
              <a:ext uri="{FF2B5EF4-FFF2-40B4-BE49-F238E27FC236}">
                <a16:creationId xmlns:a16="http://schemas.microsoft.com/office/drawing/2014/main" id="{5DD0113E-97FF-4E94-A139-DA72ACEE73D0}"/>
              </a:ext>
            </a:extLst>
          </p:cNvPr>
          <p:cNvGrpSpPr/>
          <p:nvPr/>
        </p:nvGrpSpPr>
        <p:grpSpPr>
          <a:xfrm>
            <a:off x="2549923" y="1697787"/>
            <a:ext cx="4609918" cy="2597207"/>
            <a:chOff x="2423799" y="1691875"/>
            <a:chExt cx="4609918" cy="2597207"/>
          </a:xfrm>
        </p:grpSpPr>
        <p:grpSp>
          <p:nvGrpSpPr>
            <p:cNvPr id="29" name="群組 28">
              <a:extLst>
                <a:ext uri="{FF2B5EF4-FFF2-40B4-BE49-F238E27FC236}">
                  <a16:creationId xmlns:a16="http://schemas.microsoft.com/office/drawing/2014/main" id="{A24F1072-F490-49B8-9DCC-C92A9A3B6736}"/>
                </a:ext>
              </a:extLst>
            </p:cNvPr>
            <p:cNvGrpSpPr/>
            <p:nvPr/>
          </p:nvGrpSpPr>
          <p:grpSpPr>
            <a:xfrm>
              <a:off x="3463509" y="1734845"/>
              <a:ext cx="3570208" cy="2554237"/>
              <a:chOff x="3533052" y="1743406"/>
              <a:chExt cx="3570208" cy="2554237"/>
            </a:xfrm>
          </p:grpSpPr>
          <p:sp>
            <p:nvSpPr>
              <p:cNvPr id="67" name="TextBox 43">
                <a:extLst>
                  <a:ext uri="{FF2B5EF4-FFF2-40B4-BE49-F238E27FC236}">
                    <a16:creationId xmlns:a16="http://schemas.microsoft.com/office/drawing/2014/main" id="{F2332DEF-2E8A-44A1-99A6-0BBF691DD5A2}"/>
                  </a:ext>
                </a:extLst>
              </p:cNvPr>
              <p:cNvSpPr txBox="1"/>
              <p:nvPr/>
            </p:nvSpPr>
            <p:spPr>
              <a:xfrm>
                <a:off x="3533052" y="1743406"/>
                <a:ext cx="3226527" cy="461665"/>
              </a:xfrm>
              <a:prstGeom prst="rect">
                <a:avLst/>
              </a:prstGeom>
              <a:noFill/>
            </p:spPr>
            <p:txBody>
              <a:bodyPr wrap="square" lIns="81000" rIns="81000" rtlCol="0">
                <a:spAutoFit/>
              </a:bodyPr>
              <a:lstStyle/>
              <a:p>
                <a:pPr lvl="0"/>
                <a:r>
                  <a:rPr lang="zh-TW" altLang="en-US" sz="2400" b="1" dirty="0">
                    <a:solidFill>
                      <a:schemeClr val="bg2">
                        <a:lumMod val="75000"/>
                      </a:schemeClr>
                    </a:solidFill>
                    <a:ea typeface="微軟正黑體"/>
                  </a:rPr>
                  <a:t>計畫簡介</a:t>
                </a:r>
              </a:p>
            </p:txBody>
          </p:sp>
          <p:sp>
            <p:nvSpPr>
              <p:cNvPr id="79" name="TextBox 56">
                <a:extLst>
                  <a:ext uri="{FF2B5EF4-FFF2-40B4-BE49-F238E27FC236}">
                    <a16:creationId xmlns:a16="http://schemas.microsoft.com/office/drawing/2014/main" id="{F7B30C6A-5A61-43B6-AF52-CBAC53FEB0C8}"/>
                  </a:ext>
                </a:extLst>
              </p:cNvPr>
              <p:cNvSpPr txBox="1"/>
              <p:nvPr/>
            </p:nvSpPr>
            <p:spPr>
              <a:xfrm>
                <a:off x="3533052" y="3138454"/>
                <a:ext cx="3226527" cy="461665"/>
              </a:xfrm>
              <a:prstGeom prst="rect">
                <a:avLst/>
              </a:prstGeom>
              <a:noFill/>
            </p:spPr>
            <p:txBody>
              <a:bodyPr wrap="square" lIns="81000" rIns="81000" rtlCol="0">
                <a:spAutoFit/>
              </a:bodyPr>
              <a:lstStyle/>
              <a:p>
                <a:pPr lvl="0"/>
                <a:r>
                  <a:rPr lang="zh-TW" altLang="en-US" sz="2400" b="1" dirty="0">
                    <a:solidFill>
                      <a:schemeClr val="bg2">
                        <a:lumMod val="75000"/>
                      </a:schemeClr>
                    </a:solidFill>
                    <a:ea typeface="微軟正黑體"/>
                  </a:rPr>
                  <a:t>審查機制</a:t>
                </a:r>
              </a:p>
            </p:txBody>
          </p:sp>
          <p:sp>
            <p:nvSpPr>
              <p:cNvPr id="85" name="TextBox 62">
                <a:extLst>
                  <a:ext uri="{FF2B5EF4-FFF2-40B4-BE49-F238E27FC236}">
                    <a16:creationId xmlns:a16="http://schemas.microsoft.com/office/drawing/2014/main" id="{CE089E24-CBD8-4145-A69D-5A76314DE287}"/>
                  </a:ext>
                </a:extLst>
              </p:cNvPr>
              <p:cNvSpPr txBox="1"/>
              <p:nvPr/>
            </p:nvSpPr>
            <p:spPr>
              <a:xfrm>
                <a:off x="3533052" y="3835978"/>
                <a:ext cx="3226527" cy="461665"/>
              </a:xfrm>
              <a:prstGeom prst="rect">
                <a:avLst/>
              </a:prstGeom>
              <a:noFill/>
            </p:spPr>
            <p:txBody>
              <a:bodyPr wrap="square" lIns="81000" rIns="81000" rtlCol="0">
                <a:spAutoFit/>
              </a:bodyPr>
              <a:lstStyle/>
              <a:p>
                <a:pPr lvl="0"/>
                <a:r>
                  <a:rPr lang="zh-TW" altLang="en-US" sz="2400" b="1" dirty="0">
                    <a:solidFill>
                      <a:schemeClr val="bg2">
                        <a:lumMod val="75000"/>
                      </a:schemeClr>
                    </a:solidFill>
                    <a:ea typeface="微軟正黑體"/>
                  </a:rPr>
                  <a:t>辦理要項提醒</a:t>
                </a:r>
              </a:p>
            </p:txBody>
          </p:sp>
          <p:sp>
            <p:nvSpPr>
              <p:cNvPr id="26" name="矩形 25">
                <a:extLst>
                  <a:ext uri="{FF2B5EF4-FFF2-40B4-BE49-F238E27FC236}">
                    <a16:creationId xmlns:a16="http://schemas.microsoft.com/office/drawing/2014/main" id="{CB0DECA9-6A41-4D69-B93C-3C771EAE82C0}"/>
                  </a:ext>
                </a:extLst>
              </p:cNvPr>
              <p:cNvSpPr/>
              <p:nvPr/>
            </p:nvSpPr>
            <p:spPr>
              <a:xfrm>
                <a:off x="3533052" y="2440930"/>
                <a:ext cx="3570208" cy="461665"/>
              </a:xfrm>
              <a:prstGeom prst="rect">
                <a:avLst/>
              </a:prstGeom>
            </p:spPr>
            <p:txBody>
              <a:bodyPr wrap="none">
                <a:spAutoFit/>
              </a:bodyPr>
              <a:lstStyle/>
              <a:p>
                <a:pPr lvl="0"/>
                <a:r>
                  <a:rPr lang="zh-TW" altLang="en-US" sz="2400" b="1" dirty="0">
                    <a:solidFill>
                      <a:schemeClr val="bg2">
                        <a:lumMod val="75000"/>
                      </a:schemeClr>
                    </a:solidFill>
                    <a:ea typeface="微軟正黑體"/>
                  </a:rPr>
                  <a:t>申請資格及計畫期程說明</a:t>
                </a:r>
              </a:p>
            </p:txBody>
          </p:sp>
        </p:grpSp>
        <p:grpSp>
          <p:nvGrpSpPr>
            <p:cNvPr id="28" name="群組 27">
              <a:extLst>
                <a:ext uri="{FF2B5EF4-FFF2-40B4-BE49-F238E27FC236}">
                  <a16:creationId xmlns:a16="http://schemas.microsoft.com/office/drawing/2014/main" id="{BB35DC5D-D111-4A2A-BE27-ED941A8298E0}"/>
                </a:ext>
              </a:extLst>
            </p:cNvPr>
            <p:cNvGrpSpPr/>
            <p:nvPr/>
          </p:nvGrpSpPr>
          <p:grpSpPr>
            <a:xfrm>
              <a:off x="2423799" y="1691875"/>
              <a:ext cx="850799" cy="2585435"/>
              <a:chOff x="2197965" y="1690389"/>
              <a:chExt cx="850799" cy="2585435"/>
            </a:xfrm>
          </p:grpSpPr>
          <p:sp>
            <p:nvSpPr>
              <p:cNvPr id="97" name="TextBox 48">
                <a:extLst>
                  <a:ext uri="{FF2B5EF4-FFF2-40B4-BE49-F238E27FC236}">
                    <a16:creationId xmlns:a16="http://schemas.microsoft.com/office/drawing/2014/main" id="{03978C0D-BE8C-41BB-BF0E-25EAF28FC64B}"/>
                  </a:ext>
                </a:extLst>
              </p:cNvPr>
              <p:cNvSpPr txBox="1"/>
              <p:nvPr/>
            </p:nvSpPr>
            <p:spPr>
              <a:xfrm>
                <a:off x="2202866" y="1690389"/>
                <a:ext cx="843454" cy="461665"/>
              </a:xfrm>
              <a:prstGeom prst="rect">
                <a:avLst/>
              </a:prstGeom>
              <a:noFill/>
            </p:spPr>
            <p:txBody>
              <a:bodyPr wrap="square" lIns="81000" rIns="81000"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2400" b="1" i="0" u="none" strike="noStrike" kern="1200" cap="none" spc="0" normalizeH="0" baseline="0" noProof="0" dirty="0">
                    <a:ln>
                      <a:noFill/>
                    </a:ln>
                    <a:solidFill>
                      <a:srgbClr val="88664A"/>
                    </a:solidFill>
                    <a:effectLst/>
                    <a:uLnTx/>
                    <a:uFillTx/>
                    <a:cs typeface="Arial" pitchFamily="34" charset="0"/>
                  </a:rPr>
                  <a:t>01</a:t>
                </a:r>
                <a:endParaRPr kumimoji="0" lang="ko-KR" altLang="en-US" sz="2400" b="1" i="0" u="none" strike="noStrike" kern="1200" cap="none" spc="0" normalizeH="0" baseline="0" noProof="0" dirty="0">
                  <a:ln>
                    <a:noFill/>
                  </a:ln>
                  <a:solidFill>
                    <a:srgbClr val="88664A"/>
                  </a:solidFill>
                  <a:effectLst/>
                  <a:uLnTx/>
                  <a:uFillTx/>
                  <a:cs typeface="Arial" pitchFamily="34" charset="0"/>
                </a:endParaRPr>
              </a:p>
            </p:txBody>
          </p:sp>
          <p:sp>
            <p:nvSpPr>
              <p:cNvPr id="101" name="TextBox 48">
                <a:extLst>
                  <a:ext uri="{FF2B5EF4-FFF2-40B4-BE49-F238E27FC236}">
                    <a16:creationId xmlns:a16="http://schemas.microsoft.com/office/drawing/2014/main" id="{09E244A5-FB59-4EE8-9094-7E178515C8E1}"/>
                  </a:ext>
                </a:extLst>
              </p:cNvPr>
              <p:cNvSpPr txBox="1"/>
              <p:nvPr/>
            </p:nvSpPr>
            <p:spPr>
              <a:xfrm>
                <a:off x="2197965" y="2439444"/>
                <a:ext cx="843454" cy="461665"/>
              </a:xfrm>
              <a:prstGeom prst="rect">
                <a:avLst/>
              </a:prstGeom>
              <a:noFill/>
            </p:spPr>
            <p:txBody>
              <a:bodyPr wrap="square" lIns="81000" rIns="81000"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2400" b="1" i="0" u="none" strike="noStrike" kern="1200" cap="none" spc="0" normalizeH="0" baseline="0" noProof="0" dirty="0">
                    <a:ln>
                      <a:noFill/>
                    </a:ln>
                    <a:solidFill>
                      <a:srgbClr val="88664A"/>
                    </a:solidFill>
                    <a:effectLst/>
                    <a:uLnTx/>
                    <a:uFillTx/>
                    <a:cs typeface="Arial" pitchFamily="34" charset="0"/>
                  </a:rPr>
                  <a:t>02</a:t>
                </a:r>
                <a:endParaRPr kumimoji="0" lang="ko-KR" altLang="en-US" sz="2400" b="1" i="0" u="none" strike="noStrike" kern="1200" cap="none" spc="0" normalizeH="0" baseline="0" noProof="0" dirty="0">
                  <a:ln>
                    <a:noFill/>
                  </a:ln>
                  <a:solidFill>
                    <a:srgbClr val="88664A"/>
                  </a:solidFill>
                  <a:effectLst/>
                  <a:uLnTx/>
                  <a:uFillTx/>
                  <a:cs typeface="Arial" pitchFamily="34" charset="0"/>
                </a:endParaRPr>
              </a:p>
            </p:txBody>
          </p:sp>
          <p:sp>
            <p:nvSpPr>
              <p:cNvPr id="104" name="TextBox 48">
                <a:extLst>
                  <a:ext uri="{FF2B5EF4-FFF2-40B4-BE49-F238E27FC236}">
                    <a16:creationId xmlns:a16="http://schemas.microsoft.com/office/drawing/2014/main" id="{356B1903-BF06-4DED-AD3F-FED0F3D0818F}"/>
                  </a:ext>
                </a:extLst>
              </p:cNvPr>
              <p:cNvSpPr txBox="1"/>
              <p:nvPr/>
            </p:nvSpPr>
            <p:spPr>
              <a:xfrm>
                <a:off x="2205310" y="3136968"/>
                <a:ext cx="843454" cy="461665"/>
              </a:xfrm>
              <a:prstGeom prst="rect">
                <a:avLst/>
              </a:prstGeom>
              <a:noFill/>
            </p:spPr>
            <p:txBody>
              <a:bodyPr wrap="square" lIns="81000" rIns="81000"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2400" b="1" i="0" u="none" strike="noStrike" kern="1200" cap="none" spc="0" normalizeH="0" baseline="0" noProof="0" dirty="0">
                    <a:ln>
                      <a:noFill/>
                    </a:ln>
                    <a:solidFill>
                      <a:srgbClr val="88664A"/>
                    </a:solidFill>
                    <a:effectLst/>
                    <a:uLnTx/>
                    <a:uFillTx/>
                    <a:cs typeface="Arial" pitchFamily="34" charset="0"/>
                  </a:rPr>
                  <a:t>03</a:t>
                </a:r>
                <a:endParaRPr kumimoji="0" lang="ko-KR" altLang="en-US" sz="2400" b="1" i="0" u="none" strike="noStrike" kern="1200" cap="none" spc="0" normalizeH="0" baseline="0" noProof="0" dirty="0">
                  <a:ln>
                    <a:noFill/>
                  </a:ln>
                  <a:solidFill>
                    <a:srgbClr val="88664A"/>
                  </a:solidFill>
                  <a:effectLst/>
                  <a:uLnTx/>
                  <a:uFillTx/>
                  <a:cs typeface="Arial" pitchFamily="34" charset="0"/>
                </a:endParaRPr>
              </a:p>
            </p:txBody>
          </p:sp>
          <p:sp>
            <p:nvSpPr>
              <p:cNvPr id="107" name="TextBox 48">
                <a:extLst>
                  <a:ext uri="{FF2B5EF4-FFF2-40B4-BE49-F238E27FC236}">
                    <a16:creationId xmlns:a16="http://schemas.microsoft.com/office/drawing/2014/main" id="{F0AA52EA-38DD-457B-A8E8-0344F729FF15}"/>
                  </a:ext>
                </a:extLst>
              </p:cNvPr>
              <p:cNvSpPr txBox="1"/>
              <p:nvPr/>
            </p:nvSpPr>
            <p:spPr>
              <a:xfrm>
                <a:off x="2202727" y="3814159"/>
                <a:ext cx="843454" cy="461665"/>
              </a:xfrm>
              <a:prstGeom prst="rect">
                <a:avLst/>
              </a:prstGeom>
              <a:noFill/>
            </p:spPr>
            <p:txBody>
              <a:bodyPr wrap="square" lIns="81000" rIns="81000"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ko-KR" sz="2400" b="1" i="0" u="none" strike="noStrike" kern="1200" cap="none" spc="0" normalizeH="0" baseline="0" noProof="0" dirty="0">
                    <a:ln>
                      <a:noFill/>
                    </a:ln>
                    <a:solidFill>
                      <a:srgbClr val="88664A"/>
                    </a:solidFill>
                    <a:effectLst/>
                    <a:uLnTx/>
                    <a:uFillTx/>
                    <a:cs typeface="Arial" pitchFamily="34" charset="0"/>
                  </a:rPr>
                  <a:t>04</a:t>
                </a:r>
                <a:endParaRPr kumimoji="0" lang="ko-KR" altLang="en-US" sz="2400" b="1" i="0" u="none" strike="noStrike" kern="1200" cap="none" spc="0" normalizeH="0" baseline="0" noProof="0" dirty="0">
                  <a:ln>
                    <a:noFill/>
                  </a:ln>
                  <a:solidFill>
                    <a:srgbClr val="88664A"/>
                  </a:solidFill>
                  <a:effectLst/>
                  <a:uLnTx/>
                  <a:uFillTx/>
                  <a:cs typeface="Arial" pitchFamily="34" charset="0"/>
                </a:endParaRPr>
              </a:p>
            </p:txBody>
          </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弧形 41">
            <a:extLst>
              <a:ext uri="{FF2B5EF4-FFF2-40B4-BE49-F238E27FC236}">
                <a16:creationId xmlns:a16="http://schemas.microsoft.com/office/drawing/2014/main" id="{971C0BE0-B6DD-41C4-80FC-12DE7E8FCFA2}"/>
              </a:ext>
            </a:extLst>
          </p:cNvPr>
          <p:cNvSpPr/>
          <p:nvPr/>
        </p:nvSpPr>
        <p:spPr>
          <a:xfrm rot="10800000">
            <a:off x="785741" y="1396868"/>
            <a:ext cx="2949673" cy="2914885"/>
          </a:xfrm>
          <a:prstGeom prst="arc">
            <a:avLst>
              <a:gd name="adj1" fmla="val 17018503"/>
              <a:gd name="adj2" fmla="val 3735495"/>
            </a:avLst>
          </a:prstGeom>
          <a:ln w="28575">
            <a:solidFill>
              <a:srgbClr val="D5C1B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dirty="0"/>
          </a:p>
        </p:txBody>
      </p:sp>
      <p:sp>
        <p:nvSpPr>
          <p:cNvPr id="21" name="標題 1">
            <a:extLst>
              <a:ext uri="{FF2B5EF4-FFF2-40B4-BE49-F238E27FC236}">
                <a16:creationId xmlns:a16="http://schemas.microsoft.com/office/drawing/2014/main" id="{BB0249E0-FFBB-448F-9104-8A1A370CF5B3}"/>
              </a:ext>
            </a:extLst>
          </p:cNvPr>
          <p:cNvSpPr txBox="1">
            <a:spLocks/>
          </p:cNvSpPr>
          <p:nvPr/>
        </p:nvSpPr>
        <p:spPr>
          <a:xfrm>
            <a:off x="-2" y="114308"/>
            <a:ext cx="3999507" cy="708212"/>
          </a:xfrm>
          <a:prstGeom prst="rect">
            <a:avLst/>
          </a:prstGeom>
          <a:solidFill>
            <a:srgbClr val="88664A"/>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1pPr>
            <a:lvl2pPr marR="0" lvl="1"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2pPr>
            <a:lvl3pPr marR="0" lvl="2"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3pPr>
            <a:lvl4pPr marR="0" lvl="3"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4pPr>
            <a:lvl5pPr marR="0" lvl="4"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5pPr>
            <a:lvl6pPr marR="0" lvl="5"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6pPr>
            <a:lvl7pPr marR="0" lvl="6"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7pPr>
            <a:lvl8pPr marR="0" lvl="7"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8pPr>
            <a:lvl9pPr marR="0" lvl="8"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9pPr>
          </a:lstStyle>
          <a:p>
            <a:pPr algn="l"/>
            <a:r>
              <a:rPr lang="zh-TW" altLang="en-US" sz="3000" dirty="0">
                <a:solidFill>
                  <a:schemeClr val="bg1"/>
                </a:solidFill>
                <a:latin typeface="微軟正黑體" panose="020B0604030504040204" pitchFamily="34" charset="-120"/>
                <a:ea typeface="微軟正黑體" panose="020B0604030504040204" pitchFamily="34" charset="-120"/>
              </a:rPr>
              <a:t>辦理要項提醒</a:t>
            </a:r>
            <a:r>
              <a:rPr lang="en-US" altLang="zh-TW" sz="3000" dirty="0">
                <a:solidFill>
                  <a:schemeClr val="bg1"/>
                </a:solidFill>
                <a:latin typeface="微軟正黑體" panose="020B0604030504040204" pitchFamily="34" charset="-120"/>
                <a:ea typeface="微軟正黑體" panose="020B0604030504040204" pitchFamily="34" charset="-120"/>
              </a:rPr>
              <a:t>(2/3)</a:t>
            </a:r>
            <a:endParaRPr lang="zh-TW" altLang="en-US" sz="3000" dirty="0">
              <a:solidFill>
                <a:schemeClr val="bg1"/>
              </a:solidFill>
              <a:latin typeface="微軟正黑體" panose="020B0604030504040204" pitchFamily="34" charset="-120"/>
              <a:ea typeface="微軟正黑體" panose="020B0604030504040204" pitchFamily="34" charset="-120"/>
            </a:endParaRPr>
          </a:p>
        </p:txBody>
      </p:sp>
      <p:sp>
        <p:nvSpPr>
          <p:cNvPr id="28" name="矩形 27">
            <a:extLst>
              <a:ext uri="{FF2B5EF4-FFF2-40B4-BE49-F238E27FC236}">
                <a16:creationId xmlns:a16="http://schemas.microsoft.com/office/drawing/2014/main" id="{B91E51F5-1D2E-4387-A82B-A68889B14F3E}"/>
              </a:ext>
            </a:extLst>
          </p:cNvPr>
          <p:cNvSpPr/>
          <p:nvPr/>
        </p:nvSpPr>
        <p:spPr>
          <a:xfrm>
            <a:off x="2260577" y="1116271"/>
            <a:ext cx="6722466" cy="1251305"/>
          </a:xfrm>
          <a:prstGeom prst="rect">
            <a:avLst/>
          </a:prstGeom>
        </p:spPr>
        <p:txBody>
          <a:bodyPr wrap="square">
            <a:spAutoFit/>
          </a:bodyPr>
          <a:lstStyle/>
          <a:p>
            <a:pPr marL="285750" indent="-285750">
              <a:lnSpc>
                <a:spcPts val="2250"/>
              </a:lnSpc>
              <a:buClr>
                <a:schemeClr val="bg2">
                  <a:lumMod val="20000"/>
                  <a:lumOff val="80000"/>
                </a:schemeClr>
              </a:buClr>
              <a:buFont typeface="Wingdings" panose="05000000000000000000" pitchFamily="2" charset="2"/>
              <a:buChar char="u"/>
            </a:pPr>
            <a:r>
              <a:rPr lang="zh-TW" altLang="en-US" sz="1600" b="1" dirty="0">
                <a:latin typeface="微軟正黑體" panose="020B0604030504040204" pitchFamily="34" charset="-120"/>
                <a:ea typeface="微軟正黑體" panose="020B0604030504040204" pitchFamily="34" charset="-120"/>
                <a:cs typeface="Arial" pitchFamily="34" charset="0"/>
              </a:rPr>
              <a:t>開課時間：</a:t>
            </a:r>
            <a:r>
              <a:rPr lang="zh-TW" altLang="en-US" sz="1600" dirty="0">
                <a:latin typeface="Arial"/>
                <a:ea typeface="微軟正黑體"/>
              </a:rPr>
              <a:t>上課時間仍以日間開課為主，部分實務課程可增加於夜間、假日及寒暑假期間開課，</a:t>
            </a:r>
            <a:r>
              <a:rPr lang="zh-TW" altLang="en-US" sz="1600" u="sng" dirty="0">
                <a:solidFill>
                  <a:srgbClr val="996633"/>
                </a:solidFill>
                <a:latin typeface="Arial"/>
                <a:ea typeface="微軟正黑體"/>
              </a:rPr>
              <a:t>不得以在職專班模式辦理開課或招生</a:t>
            </a:r>
            <a:r>
              <a:rPr lang="zh-TW" altLang="en-US" sz="1600" dirty="0">
                <a:latin typeface="Arial"/>
                <a:ea typeface="微軟正黑體"/>
              </a:rPr>
              <a:t>。</a:t>
            </a:r>
            <a:endParaRPr lang="en-US" altLang="zh-TW" sz="1600" dirty="0">
              <a:latin typeface="Arial"/>
              <a:ea typeface="微軟正黑體"/>
            </a:endParaRPr>
          </a:p>
          <a:p>
            <a:pPr marL="285750" indent="-285750">
              <a:lnSpc>
                <a:spcPts val="2250"/>
              </a:lnSpc>
              <a:buClr>
                <a:schemeClr val="bg2">
                  <a:lumMod val="20000"/>
                  <a:lumOff val="80000"/>
                </a:schemeClr>
              </a:buClr>
              <a:buFont typeface="Wingdings" panose="05000000000000000000" pitchFamily="2" charset="2"/>
              <a:buChar char="u"/>
            </a:pPr>
            <a:r>
              <a:rPr lang="zh-TW" altLang="en-US" sz="1600" b="1" dirty="0">
                <a:latin typeface="微軟正黑體" panose="020B0604030504040204" pitchFamily="34" charset="-120"/>
                <a:ea typeface="微軟正黑體" panose="020B0604030504040204" pitchFamily="34" charset="-120"/>
                <a:cs typeface="Arial" pitchFamily="34" charset="0"/>
              </a:rPr>
              <a:t>實習課程：</a:t>
            </a:r>
            <a:r>
              <a:rPr lang="zh-TW" altLang="en-US" sz="1600" dirty="0"/>
              <a:t>可以規劃實習課程，實習課程時數依各校規定辦理。</a:t>
            </a:r>
            <a:endParaRPr lang="en-US" altLang="zh-TW" sz="1600" b="1" dirty="0">
              <a:latin typeface="微軟正黑體" panose="020B0604030504040204" pitchFamily="34" charset="-120"/>
              <a:ea typeface="微軟正黑體" panose="020B0604030504040204" pitchFamily="34" charset="-120"/>
              <a:cs typeface="Arial" pitchFamily="34" charset="0"/>
            </a:endParaRPr>
          </a:p>
          <a:p>
            <a:pPr marL="285750" indent="-285750">
              <a:lnSpc>
                <a:spcPts val="2250"/>
              </a:lnSpc>
              <a:buClr>
                <a:schemeClr val="bg2">
                  <a:lumMod val="20000"/>
                  <a:lumOff val="80000"/>
                </a:schemeClr>
              </a:buClr>
              <a:buFont typeface="Wingdings" panose="05000000000000000000" pitchFamily="2" charset="2"/>
              <a:buChar char="u"/>
            </a:pPr>
            <a:r>
              <a:rPr lang="zh-TW" altLang="en-US" sz="1600" b="1" dirty="0">
                <a:latin typeface="微軟正黑體" panose="020B0604030504040204" pitchFamily="34" charset="-120"/>
                <a:ea typeface="微軟正黑體" panose="020B0604030504040204" pitchFamily="34" charset="-120"/>
                <a:cs typeface="Arial" pitchFamily="34" charset="0"/>
              </a:rPr>
              <a:t>上課地點：</a:t>
            </a:r>
            <a:r>
              <a:rPr lang="zh-TW" altLang="en-US" sz="1600" dirty="0">
                <a:latin typeface="Arial"/>
                <a:ea typeface="微軟正黑體"/>
              </a:rPr>
              <a:t>除實習課程外，</a:t>
            </a:r>
            <a:r>
              <a:rPr lang="zh-TW" altLang="en-US" sz="1600" u="sng" dirty="0">
                <a:solidFill>
                  <a:srgbClr val="996633"/>
                </a:solidFill>
                <a:latin typeface="Arial"/>
                <a:ea typeface="微軟正黑體"/>
              </a:rPr>
              <a:t>本班應於各校校區或經本部核准分部上課</a:t>
            </a:r>
            <a:r>
              <a:rPr lang="zh-TW" altLang="en-US" sz="1600" dirty="0">
                <a:latin typeface="Arial"/>
                <a:ea typeface="微軟正黑體"/>
              </a:rPr>
              <a:t>。</a:t>
            </a:r>
            <a:endParaRPr lang="zh-TW" altLang="en-US" dirty="0">
              <a:latin typeface="Arial"/>
              <a:ea typeface="微軟正黑體"/>
            </a:endParaRPr>
          </a:p>
        </p:txBody>
      </p:sp>
      <p:sp>
        <p:nvSpPr>
          <p:cNvPr id="29" name="矩形 28">
            <a:extLst>
              <a:ext uri="{FF2B5EF4-FFF2-40B4-BE49-F238E27FC236}">
                <a16:creationId xmlns:a16="http://schemas.microsoft.com/office/drawing/2014/main" id="{CE59195E-415E-475E-BC87-098C672FDD16}"/>
              </a:ext>
            </a:extLst>
          </p:cNvPr>
          <p:cNvSpPr/>
          <p:nvPr/>
        </p:nvSpPr>
        <p:spPr>
          <a:xfrm>
            <a:off x="1617597" y="2690864"/>
            <a:ext cx="7169774" cy="648896"/>
          </a:xfrm>
          <a:prstGeom prst="rect">
            <a:avLst/>
          </a:prstGeom>
        </p:spPr>
        <p:txBody>
          <a:bodyPr wrap="square">
            <a:spAutoFit/>
          </a:bodyPr>
          <a:lstStyle/>
          <a:p>
            <a:pPr marL="285750" indent="-285750">
              <a:spcBef>
                <a:spcPts val="450"/>
              </a:spcBef>
              <a:buClr>
                <a:srgbClr val="D5C1B1"/>
              </a:buClr>
              <a:buFont typeface="Wingdings" panose="05000000000000000000" pitchFamily="2" charset="2"/>
              <a:buChar char="u"/>
            </a:pPr>
            <a:r>
              <a:rPr lang="zh-TW" altLang="en-US" sz="1600" b="1" dirty="0">
                <a:latin typeface="微軟正黑體" panose="020B0604030504040204" pitchFamily="34" charset="-120"/>
                <a:ea typeface="微軟正黑體" panose="020B0604030504040204" pitchFamily="34" charset="-120"/>
                <a:cs typeface="Arial" pitchFamily="34" charset="0"/>
              </a:rPr>
              <a:t>修業年限：</a:t>
            </a:r>
            <a:r>
              <a:rPr lang="zh-TW" altLang="en-US" sz="1600" dirty="0">
                <a:latin typeface="Arial"/>
                <a:ea typeface="微軟正黑體"/>
              </a:rPr>
              <a:t>以</a:t>
            </a:r>
            <a:r>
              <a:rPr lang="zh-TW" altLang="en-US" sz="1600" u="sng" dirty="0">
                <a:solidFill>
                  <a:srgbClr val="996633"/>
                </a:solidFill>
                <a:latin typeface="Arial"/>
                <a:ea typeface="微軟正黑體"/>
              </a:rPr>
              <a:t>不超過二年為原則</a:t>
            </a:r>
            <a:r>
              <a:rPr lang="zh-TW" altLang="en-US" sz="1600" dirty="0">
                <a:latin typeface="Arial"/>
                <a:ea typeface="微軟正黑體"/>
              </a:rPr>
              <a:t>。</a:t>
            </a:r>
          </a:p>
          <a:p>
            <a:pPr marL="285750" indent="-285750">
              <a:spcBef>
                <a:spcPts val="450"/>
              </a:spcBef>
              <a:buClr>
                <a:srgbClr val="D5C1B1"/>
              </a:buClr>
              <a:buFont typeface="Wingdings" panose="05000000000000000000" pitchFamily="2" charset="2"/>
              <a:buChar char="u"/>
            </a:pPr>
            <a:r>
              <a:rPr lang="zh-TW" altLang="en-US" sz="1600" b="1" dirty="0">
                <a:latin typeface="微軟正黑體" panose="020B0604030504040204" pitchFamily="34" charset="-120"/>
                <a:ea typeface="微軟正黑體" panose="020B0604030504040204" pitchFamily="34" charset="-120"/>
                <a:cs typeface="Arial" pitchFamily="34" charset="0"/>
              </a:rPr>
              <a:t>學位授予：</a:t>
            </a:r>
            <a:r>
              <a:rPr lang="zh-TW" altLang="en-US" sz="1600" dirty="0">
                <a:latin typeface="微軟正黑體" panose="020B0604030504040204" pitchFamily="34" charset="-120"/>
                <a:ea typeface="微軟正黑體" panose="020B0604030504040204" pitchFamily="34" charset="-120"/>
                <a:cs typeface="Arial" pitchFamily="34" charset="0"/>
              </a:rPr>
              <a:t>畢業證書</a:t>
            </a:r>
            <a:r>
              <a:rPr lang="zh-TW" altLang="en-US" sz="1600" dirty="0">
                <a:latin typeface="Arial"/>
                <a:ea typeface="微軟正黑體"/>
              </a:rPr>
              <a:t>由學校</a:t>
            </a:r>
            <a:r>
              <a:rPr lang="zh-TW" altLang="en-US" sz="1600" u="sng" dirty="0">
                <a:solidFill>
                  <a:srgbClr val="996633"/>
                </a:solidFill>
                <a:latin typeface="Arial"/>
                <a:ea typeface="微軟正黑體"/>
              </a:rPr>
              <a:t>自行規定</a:t>
            </a:r>
            <a:r>
              <a:rPr lang="zh-TW" altLang="en-US" sz="1600" dirty="0">
                <a:latin typeface="Arial"/>
                <a:ea typeface="微軟正黑體"/>
              </a:rPr>
              <a:t>是否加註產業碩士專班字樣。</a:t>
            </a:r>
            <a:endParaRPr lang="zh-TW" altLang="en-US" sz="1600" u="sng" dirty="0">
              <a:latin typeface="Arial"/>
              <a:ea typeface="微軟正黑體"/>
            </a:endParaRPr>
          </a:p>
        </p:txBody>
      </p:sp>
      <p:sp>
        <p:nvSpPr>
          <p:cNvPr id="30" name="矩形 29">
            <a:extLst>
              <a:ext uri="{FF2B5EF4-FFF2-40B4-BE49-F238E27FC236}">
                <a16:creationId xmlns:a16="http://schemas.microsoft.com/office/drawing/2014/main" id="{90C73CD3-11F8-4F83-A58A-D2368EAF3BFE}"/>
              </a:ext>
            </a:extLst>
          </p:cNvPr>
          <p:cNvSpPr/>
          <p:nvPr/>
        </p:nvSpPr>
        <p:spPr>
          <a:xfrm>
            <a:off x="2471644" y="4061101"/>
            <a:ext cx="7373165" cy="338554"/>
          </a:xfrm>
          <a:prstGeom prst="rect">
            <a:avLst/>
          </a:prstGeom>
        </p:spPr>
        <p:txBody>
          <a:bodyPr wrap="square">
            <a:spAutoFit/>
          </a:bodyPr>
          <a:lstStyle/>
          <a:p>
            <a:pPr>
              <a:spcBef>
                <a:spcPts val="450"/>
              </a:spcBef>
            </a:pPr>
            <a:r>
              <a:rPr lang="zh-TW" altLang="en-US" sz="1600" dirty="0">
                <a:latin typeface="Arial"/>
                <a:ea typeface="微軟正黑體"/>
              </a:rPr>
              <a:t>畢業論文主題</a:t>
            </a:r>
            <a:r>
              <a:rPr lang="zh-TW" altLang="en-US" sz="1600" u="sng" dirty="0">
                <a:solidFill>
                  <a:srgbClr val="996633"/>
                </a:solidFill>
                <a:latin typeface="Arial"/>
                <a:ea typeface="微軟正黑體"/>
              </a:rPr>
              <a:t>應</a:t>
            </a:r>
            <a:r>
              <a:rPr lang="zh-TW" altLang="en-US" sz="1600" dirty="0">
                <a:latin typeface="Arial"/>
                <a:ea typeface="微軟正黑體"/>
              </a:rPr>
              <a:t>配合產業實際需求，並清楚明列於開課計畫書中。</a:t>
            </a:r>
          </a:p>
        </p:txBody>
      </p:sp>
      <p:grpSp>
        <p:nvGrpSpPr>
          <p:cNvPr id="37" name="群組 36">
            <a:extLst>
              <a:ext uri="{FF2B5EF4-FFF2-40B4-BE49-F238E27FC236}">
                <a16:creationId xmlns:a16="http://schemas.microsoft.com/office/drawing/2014/main" id="{AB66F68A-0AEA-48A8-B740-4747C4C185C6}"/>
              </a:ext>
            </a:extLst>
          </p:cNvPr>
          <p:cNvGrpSpPr/>
          <p:nvPr/>
        </p:nvGrpSpPr>
        <p:grpSpPr>
          <a:xfrm>
            <a:off x="1160640" y="3698937"/>
            <a:ext cx="936104" cy="936104"/>
            <a:chOff x="1324474" y="3965867"/>
            <a:chExt cx="936104" cy="936104"/>
          </a:xfrm>
        </p:grpSpPr>
        <p:sp>
          <p:nvSpPr>
            <p:cNvPr id="27" name="Oval 8">
              <a:extLst>
                <a:ext uri="{FF2B5EF4-FFF2-40B4-BE49-F238E27FC236}">
                  <a16:creationId xmlns:a16="http://schemas.microsoft.com/office/drawing/2014/main" id="{BAAA0DD8-CF47-42DC-953F-27ADA4EC6E23}"/>
                </a:ext>
              </a:extLst>
            </p:cNvPr>
            <p:cNvSpPr/>
            <p:nvPr/>
          </p:nvSpPr>
          <p:spPr>
            <a:xfrm>
              <a:off x="1324474" y="3965867"/>
              <a:ext cx="936104" cy="936104"/>
            </a:xfrm>
            <a:prstGeom prst="ellipse">
              <a:avLst/>
            </a:prstGeom>
            <a:solidFill>
              <a:srgbClr val="88664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Arial"/>
                <a:cs typeface="+mn-cs"/>
              </a:endParaRPr>
            </a:p>
          </p:txBody>
        </p:sp>
        <p:sp>
          <p:nvSpPr>
            <p:cNvPr id="32" name="Parallelogram 15">
              <a:extLst>
                <a:ext uri="{FF2B5EF4-FFF2-40B4-BE49-F238E27FC236}">
                  <a16:creationId xmlns:a16="http://schemas.microsoft.com/office/drawing/2014/main" id="{0A0C4FAA-1501-4765-B1CA-E7DD73F78DF4}"/>
                </a:ext>
              </a:extLst>
            </p:cNvPr>
            <p:cNvSpPr/>
            <p:nvPr/>
          </p:nvSpPr>
          <p:spPr>
            <a:xfrm rot="16200000">
              <a:off x="1625679" y="4196540"/>
              <a:ext cx="333694" cy="479618"/>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grpSp>
        <p:nvGrpSpPr>
          <p:cNvPr id="36" name="群組 35">
            <a:extLst>
              <a:ext uri="{FF2B5EF4-FFF2-40B4-BE49-F238E27FC236}">
                <a16:creationId xmlns:a16="http://schemas.microsoft.com/office/drawing/2014/main" id="{0AF02E55-00E0-4579-A0A5-6C1D4EE07B46}"/>
              </a:ext>
            </a:extLst>
          </p:cNvPr>
          <p:cNvGrpSpPr/>
          <p:nvPr/>
        </p:nvGrpSpPr>
        <p:grpSpPr>
          <a:xfrm>
            <a:off x="398524" y="2494437"/>
            <a:ext cx="936104" cy="936104"/>
            <a:chOff x="460485" y="2571750"/>
            <a:chExt cx="936104" cy="936104"/>
          </a:xfrm>
        </p:grpSpPr>
        <p:sp>
          <p:nvSpPr>
            <p:cNvPr id="26" name="Oval 7">
              <a:extLst>
                <a:ext uri="{FF2B5EF4-FFF2-40B4-BE49-F238E27FC236}">
                  <a16:creationId xmlns:a16="http://schemas.microsoft.com/office/drawing/2014/main" id="{E9161EB9-25EF-411A-AFA4-90C80D03333D}"/>
                </a:ext>
              </a:extLst>
            </p:cNvPr>
            <p:cNvSpPr/>
            <p:nvPr/>
          </p:nvSpPr>
          <p:spPr>
            <a:xfrm>
              <a:off x="460485" y="2571750"/>
              <a:ext cx="936104" cy="936104"/>
            </a:xfrm>
            <a:prstGeom prst="ellipse">
              <a:avLst/>
            </a:prstGeom>
            <a:solidFill>
              <a:srgbClr val="D5C1B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Arial"/>
                <a:cs typeface="+mn-cs"/>
              </a:endParaRPr>
            </a:p>
          </p:txBody>
        </p:sp>
        <p:sp>
          <p:nvSpPr>
            <p:cNvPr id="33" name="Teardrop 1">
              <a:extLst>
                <a:ext uri="{FF2B5EF4-FFF2-40B4-BE49-F238E27FC236}">
                  <a16:creationId xmlns:a16="http://schemas.microsoft.com/office/drawing/2014/main" id="{831A936F-BB51-4A53-9EE4-C9BC3BA69B28}"/>
                </a:ext>
              </a:extLst>
            </p:cNvPr>
            <p:cNvSpPr/>
            <p:nvPr/>
          </p:nvSpPr>
          <p:spPr>
            <a:xfrm rot="18805991">
              <a:off x="690023" y="2816980"/>
              <a:ext cx="477026" cy="465338"/>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grpSp>
        <p:nvGrpSpPr>
          <p:cNvPr id="35" name="群組 34">
            <a:extLst>
              <a:ext uri="{FF2B5EF4-FFF2-40B4-BE49-F238E27FC236}">
                <a16:creationId xmlns:a16="http://schemas.microsoft.com/office/drawing/2014/main" id="{71AD02E0-BBE3-4A2E-86D2-9B011788FC53}"/>
              </a:ext>
            </a:extLst>
          </p:cNvPr>
          <p:cNvGrpSpPr/>
          <p:nvPr/>
        </p:nvGrpSpPr>
        <p:grpSpPr>
          <a:xfrm>
            <a:off x="1083291" y="1162648"/>
            <a:ext cx="925617" cy="936104"/>
            <a:chOff x="670065" y="1094341"/>
            <a:chExt cx="936104" cy="936104"/>
          </a:xfrm>
        </p:grpSpPr>
        <p:sp>
          <p:nvSpPr>
            <p:cNvPr id="25" name="Oval 6">
              <a:extLst>
                <a:ext uri="{FF2B5EF4-FFF2-40B4-BE49-F238E27FC236}">
                  <a16:creationId xmlns:a16="http://schemas.microsoft.com/office/drawing/2014/main" id="{4219F214-6298-4AD8-B6E5-FAEE2D1D91F1}"/>
                </a:ext>
              </a:extLst>
            </p:cNvPr>
            <p:cNvSpPr/>
            <p:nvPr/>
          </p:nvSpPr>
          <p:spPr>
            <a:xfrm>
              <a:off x="670065" y="1094341"/>
              <a:ext cx="936104" cy="936104"/>
            </a:xfrm>
            <a:prstGeom prst="ellipse">
              <a:avLst/>
            </a:prstGeom>
            <a:solidFill>
              <a:srgbClr val="EAE0D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Arial"/>
                <a:cs typeface="+mn-cs"/>
              </a:endParaRPr>
            </a:p>
          </p:txBody>
        </p:sp>
        <p:sp>
          <p:nvSpPr>
            <p:cNvPr id="34" name="Rectangle 9">
              <a:extLst>
                <a:ext uri="{FF2B5EF4-FFF2-40B4-BE49-F238E27FC236}">
                  <a16:creationId xmlns:a16="http://schemas.microsoft.com/office/drawing/2014/main" id="{3E522F4C-7E3E-4433-B34A-03C88A334E65}"/>
                </a:ext>
              </a:extLst>
            </p:cNvPr>
            <p:cNvSpPr/>
            <p:nvPr/>
          </p:nvSpPr>
          <p:spPr>
            <a:xfrm>
              <a:off x="926165" y="1363825"/>
              <a:ext cx="398309" cy="352050"/>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40" name="Oval 7">
            <a:extLst>
              <a:ext uri="{FF2B5EF4-FFF2-40B4-BE49-F238E27FC236}">
                <a16:creationId xmlns:a16="http://schemas.microsoft.com/office/drawing/2014/main" id="{19A25F54-7661-4B63-9D47-775CFBE40C1D}"/>
              </a:ext>
            </a:extLst>
          </p:cNvPr>
          <p:cNvSpPr/>
          <p:nvPr/>
        </p:nvSpPr>
        <p:spPr>
          <a:xfrm>
            <a:off x="-27621" y="1715875"/>
            <a:ext cx="1045387" cy="1020894"/>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661348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6D82CC0-BFD2-4B29-A37B-5C10826EB551}"/>
              </a:ext>
            </a:extLst>
          </p:cNvPr>
          <p:cNvSpPr txBox="1">
            <a:spLocks/>
          </p:cNvSpPr>
          <p:nvPr/>
        </p:nvSpPr>
        <p:spPr>
          <a:xfrm>
            <a:off x="-2" y="114308"/>
            <a:ext cx="4182388" cy="708212"/>
          </a:xfrm>
          <a:prstGeom prst="rect">
            <a:avLst/>
          </a:prstGeom>
          <a:solidFill>
            <a:srgbClr val="88664A"/>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1pPr>
            <a:lvl2pPr marR="0" lvl="1"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2pPr>
            <a:lvl3pPr marR="0" lvl="2"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3pPr>
            <a:lvl4pPr marR="0" lvl="3"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4pPr>
            <a:lvl5pPr marR="0" lvl="4"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5pPr>
            <a:lvl6pPr marR="0" lvl="5"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6pPr>
            <a:lvl7pPr marR="0" lvl="6"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7pPr>
            <a:lvl8pPr marR="0" lvl="7"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8pPr>
            <a:lvl9pPr marR="0" lvl="8"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9pPr>
          </a:lstStyle>
          <a:p>
            <a:pPr algn="l"/>
            <a:r>
              <a:rPr lang="zh-TW" altLang="en-US" sz="3000" dirty="0">
                <a:solidFill>
                  <a:schemeClr val="bg1"/>
                </a:solidFill>
                <a:latin typeface="微軟正黑體" panose="020B0604030504040204" pitchFamily="34" charset="-120"/>
                <a:ea typeface="微軟正黑體" panose="020B0604030504040204" pitchFamily="34" charset="-120"/>
              </a:rPr>
              <a:t>辦理要項提醒</a:t>
            </a:r>
            <a:r>
              <a:rPr lang="en-US" altLang="zh-TW" sz="3000" dirty="0">
                <a:solidFill>
                  <a:schemeClr val="bg1"/>
                </a:solidFill>
                <a:latin typeface="微軟正黑體" panose="020B0604030504040204" pitchFamily="34" charset="-120"/>
                <a:ea typeface="微軟正黑體" panose="020B0604030504040204" pitchFamily="34" charset="-120"/>
              </a:rPr>
              <a:t>(3/3)</a:t>
            </a:r>
            <a:endParaRPr lang="zh-TW" altLang="en-US" sz="3000" dirty="0">
              <a:solidFill>
                <a:schemeClr val="bg1"/>
              </a:solidFill>
              <a:latin typeface="微軟正黑體" panose="020B0604030504040204" pitchFamily="34" charset="-120"/>
              <a:ea typeface="微軟正黑體" panose="020B0604030504040204" pitchFamily="34" charset="-120"/>
            </a:endParaRPr>
          </a:p>
        </p:txBody>
      </p:sp>
      <p:sp>
        <p:nvSpPr>
          <p:cNvPr id="3" name="Hexagon 2">
            <a:extLst>
              <a:ext uri="{FF2B5EF4-FFF2-40B4-BE49-F238E27FC236}">
                <a16:creationId xmlns:a16="http://schemas.microsoft.com/office/drawing/2014/main" id="{A177C66F-9D6A-4F06-9A79-ACA41ACB61AB}"/>
              </a:ext>
            </a:extLst>
          </p:cNvPr>
          <p:cNvSpPr/>
          <p:nvPr/>
        </p:nvSpPr>
        <p:spPr>
          <a:xfrm>
            <a:off x="382914" y="938253"/>
            <a:ext cx="3417809" cy="467867"/>
          </a:xfrm>
          <a:prstGeom prst="hexagon">
            <a:avLst/>
          </a:prstGeom>
          <a:solidFill>
            <a:srgbClr val="88664A"/>
          </a:solidFill>
          <a:ln w="63500" cap="flat" cmpd="sng" algn="ctr">
            <a:solidFill>
              <a:schemeClr val="bg2">
                <a:lumMod val="20000"/>
                <a:lumOff val="80000"/>
              </a:schemeClr>
            </a:solidFill>
            <a:prstDash val="solid"/>
            <a:miter lim="800000"/>
          </a:ln>
          <a:effectLst/>
        </p:spPr>
        <p:txBody>
          <a:bodyPr rtlCol="0" anchor="ctr"/>
          <a:lstStyle/>
          <a:p>
            <a:pPr algn="ctr" defTabSz="685800" latinLnBrk="0">
              <a:defRPr/>
            </a:pPr>
            <a:r>
              <a:rPr lang="zh-TW" altLang="en-US" sz="1800" dirty="0">
                <a:solidFill>
                  <a:schemeClr val="bg1"/>
                </a:solidFill>
                <a:ea typeface="微軟正黑體"/>
              </a:rPr>
              <a:t>履約及合約相關權利義務</a:t>
            </a:r>
          </a:p>
        </p:txBody>
      </p:sp>
      <p:sp>
        <p:nvSpPr>
          <p:cNvPr id="4" name="矩形 3">
            <a:extLst>
              <a:ext uri="{FF2B5EF4-FFF2-40B4-BE49-F238E27FC236}">
                <a16:creationId xmlns:a16="http://schemas.microsoft.com/office/drawing/2014/main" id="{387235EE-F914-46DC-8D97-04FB9E02C539}"/>
              </a:ext>
            </a:extLst>
          </p:cNvPr>
          <p:cNvSpPr/>
          <p:nvPr/>
        </p:nvSpPr>
        <p:spPr>
          <a:xfrm>
            <a:off x="758241" y="1635984"/>
            <a:ext cx="7903888" cy="2848921"/>
          </a:xfrm>
          <a:prstGeom prst="rect">
            <a:avLst/>
          </a:prstGeom>
        </p:spPr>
        <p:txBody>
          <a:bodyPr wrap="square">
            <a:spAutoFit/>
          </a:bodyPr>
          <a:lstStyle/>
          <a:p>
            <a:pPr marL="285750" indent="-285750" algn="just">
              <a:lnSpc>
                <a:spcPts val="2500"/>
              </a:lnSpc>
              <a:spcBef>
                <a:spcPts val="600"/>
              </a:spcBef>
              <a:buClr>
                <a:srgbClr val="88664A"/>
              </a:buClr>
              <a:buFont typeface="Wingdings" panose="05000000000000000000" pitchFamily="2" charset="2"/>
              <a:buChar char="u"/>
            </a:pPr>
            <a:r>
              <a:rPr lang="zh-TW" altLang="en-US" b="1" dirty="0">
                <a:latin typeface="微軟正黑體" panose="020B0604030504040204" pitchFamily="34" charset="-120"/>
                <a:ea typeface="微軟正黑體" panose="020B0604030504040204" pitchFamily="34" charset="-120"/>
                <a:cs typeface="Arial" pitchFamily="34" charset="0"/>
              </a:rPr>
              <a:t>合作契約書：</a:t>
            </a:r>
            <a:r>
              <a:rPr lang="zh-TW" altLang="en-US" dirty="0">
                <a:latin typeface="微軟正黑體" panose="020B0604030504040204" pitchFamily="34" charset="-120"/>
                <a:ea typeface="微軟正黑體" panose="020B0604030504040204" pitchFamily="34" charset="-120"/>
              </a:rPr>
              <a:t>敬請載明補助</a:t>
            </a:r>
            <a:r>
              <a:rPr lang="zh-TW" altLang="en-US" u="sng" dirty="0">
                <a:solidFill>
                  <a:srgbClr val="996633"/>
                </a:solidFill>
                <a:latin typeface="微軟正黑體" panose="020B0604030504040204" pitchFamily="34" charset="-120"/>
                <a:ea typeface="微軟正黑體" panose="020B0604030504040204" pitchFamily="34" charset="-120"/>
              </a:rPr>
              <a:t>學生人數、補助金額及聘用人數</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至少七成以上</a:t>
            </a:r>
            <a:r>
              <a:rPr lang="en-US" altLang="zh-TW" dirty="0">
                <a:latin typeface="微軟正黑體" panose="020B0604030504040204" pitchFamily="34" charset="-120"/>
                <a:ea typeface="微軟正黑體" panose="020B0604030504040204" pitchFamily="34" charset="-120"/>
              </a:rPr>
              <a:t>)</a:t>
            </a:r>
          </a:p>
          <a:p>
            <a:pPr marL="285750" indent="-285750" algn="just">
              <a:lnSpc>
                <a:spcPts val="2500"/>
              </a:lnSpc>
              <a:spcBef>
                <a:spcPts val="600"/>
              </a:spcBef>
              <a:buClr>
                <a:srgbClr val="88664A"/>
              </a:buClr>
              <a:buFont typeface="Wingdings" panose="05000000000000000000" pitchFamily="2" charset="2"/>
              <a:buChar char="u"/>
            </a:pPr>
            <a:r>
              <a:rPr lang="zh-TW" altLang="en-US" b="1" dirty="0">
                <a:latin typeface="微軟正黑體" panose="020B0604030504040204" pitchFamily="34" charset="-120"/>
                <a:ea typeface="微軟正黑體" panose="020B0604030504040204" pitchFamily="34" charset="-120"/>
                <a:cs typeface="Arial" pitchFamily="34" charset="0"/>
              </a:rPr>
              <a:t>培訓合約書：</a:t>
            </a:r>
            <a:r>
              <a:rPr lang="zh-TW" altLang="en-US" dirty="0">
                <a:latin typeface="Arial"/>
                <a:ea typeface="微軟正黑體"/>
              </a:rPr>
              <a:t>學生與企業（或學校）簽訂之培訓合約書，應針對雙方權利義務、企業未能依約或依比例任用該班學生、未履約事項或其他爭議等，及學生未依約完成學業或未至合作企業就職等未履約行為，制定相關罰則或爭議處理方式。</a:t>
            </a:r>
          </a:p>
          <a:p>
            <a:pPr marL="285750" indent="-285750" algn="just">
              <a:lnSpc>
                <a:spcPts val="2500"/>
              </a:lnSpc>
              <a:spcBef>
                <a:spcPts val="600"/>
              </a:spcBef>
              <a:buClr>
                <a:srgbClr val="88664A"/>
              </a:buClr>
              <a:buFont typeface="Wingdings" panose="05000000000000000000" pitchFamily="2" charset="2"/>
              <a:buChar char="u"/>
            </a:pPr>
            <a:r>
              <a:rPr lang="zh-TW" altLang="en-US" b="1" dirty="0">
                <a:latin typeface="微軟正黑體" panose="020B0604030504040204" pitchFamily="34" charset="-120"/>
                <a:ea typeface="微軟正黑體" panose="020B0604030504040204" pitchFamily="34" charset="-120"/>
                <a:cs typeface="Arial" pitchFamily="34" charset="0"/>
              </a:rPr>
              <a:t>未履約規範：</a:t>
            </a:r>
            <a:r>
              <a:rPr lang="zh-TW" altLang="en-US" dirty="0">
                <a:latin typeface="Arial"/>
                <a:ea typeface="微軟正黑體"/>
              </a:rPr>
              <a:t>受補助學生應盡權利義務、廠商任用規定及相關未履約罰則</a:t>
            </a:r>
            <a:r>
              <a:rPr lang="zh-TW" altLang="en-US" u="sng" dirty="0">
                <a:solidFill>
                  <a:srgbClr val="996633"/>
                </a:solidFill>
                <a:latin typeface="Arial"/>
                <a:ea typeface="微軟正黑體"/>
              </a:rPr>
              <a:t>均須載明於招生簡章與培訓合約書中</a:t>
            </a:r>
            <a:r>
              <a:rPr lang="zh-TW" altLang="en-US" dirty="0">
                <a:latin typeface="Arial"/>
                <a:ea typeface="微軟正黑體"/>
              </a:rPr>
              <a:t>，明確告知報考考生。</a:t>
            </a:r>
          </a:p>
          <a:p>
            <a:pPr marL="285750" indent="-285750" algn="just">
              <a:lnSpc>
                <a:spcPts val="2500"/>
              </a:lnSpc>
              <a:spcBef>
                <a:spcPts val="600"/>
              </a:spcBef>
              <a:buClr>
                <a:srgbClr val="88664A"/>
              </a:buClr>
              <a:buFont typeface="Wingdings" panose="05000000000000000000" pitchFamily="2" charset="2"/>
              <a:buChar char="u"/>
            </a:pPr>
            <a:r>
              <a:rPr lang="zh-TW" altLang="en-US" b="1" dirty="0">
                <a:latin typeface="微軟正黑體" panose="020B0604030504040204" pitchFamily="34" charset="-120"/>
                <a:ea typeface="微軟正黑體" panose="020B0604030504040204" pitchFamily="34" charset="-120"/>
                <a:cs typeface="Arial" pitchFamily="34" charset="0"/>
              </a:rPr>
              <a:t>畢業服後服務年限：</a:t>
            </a:r>
            <a:r>
              <a:rPr lang="zh-TW" altLang="en-US" dirty="0">
                <a:latin typeface="Arial"/>
                <a:ea typeface="微軟正黑體"/>
              </a:rPr>
              <a:t>學生取得畢業證書（或役畢）後，至企業任職，</a:t>
            </a:r>
            <a:r>
              <a:rPr lang="zh-TW" altLang="en-US" u="sng" dirty="0">
                <a:solidFill>
                  <a:srgbClr val="996633"/>
                </a:solidFill>
                <a:latin typeface="Arial"/>
                <a:ea typeface="微軟正黑體"/>
              </a:rPr>
              <a:t>建議服務年限不得高於補助就學年限（ </a:t>
            </a:r>
            <a:r>
              <a:rPr lang="en-US" altLang="zh-TW" u="sng" dirty="0">
                <a:solidFill>
                  <a:srgbClr val="996633"/>
                </a:solidFill>
                <a:latin typeface="Arial"/>
                <a:ea typeface="微軟正黑體"/>
              </a:rPr>
              <a:t>2</a:t>
            </a:r>
            <a:r>
              <a:rPr lang="zh-TW" altLang="en-US" u="sng" dirty="0">
                <a:solidFill>
                  <a:srgbClr val="996633"/>
                </a:solidFill>
                <a:latin typeface="Arial"/>
                <a:ea typeface="微軟正黑體"/>
              </a:rPr>
              <a:t>年）</a:t>
            </a:r>
            <a:r>
              <a:rPr lang="zh-TW" altLang="en-US" dirty="0">
                <a:solidFill>
                  <a:srgbClr val="996633"/>
                </a:solidFill>
                <a:latin typeface="Arial"/>
                <a:ea typeface="微軟正黑體"/>
              </a:rPr>
              <a:t> </a:t>
            </a:r>
            <a:r>
              <a:rPr lang="zh-TW" altLang="en-US" dirty="0">
                <a:latin typeface="Arial"/>
                <a:ea typeface="微軟正黑體"/>
              </a:rPr>
              <a:t>。</a:t>
            </a:r>
          </a:p>
        </p:txBody>
      </p:sp>
    </p:spTree>
    <p:extLst>
      <p:ext uri="{BB962C8B-B14F-4D97-AF65-F5344CB8AC3E}">
        <p14:creationId xmlns:p14="http://schemas.microsoft.com/office/powerpoint/2010/main" val="691883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59"/>
          <p:cNvSpPr txBox="1">
            <a:spLocks noGrp="1"/>
          </p:cNvSpPr>
          <p:nvPr>
            <p:ph type="title"/>
          </p:nvPr>
        </p:nvSpPr>
        <p:spPr>
          <a:xfrm>
            <a:off x="2166450" y="2150850"/>
            <a:ext cx="4811100" cy="841800"/>
          </a:xfrm>
          <a:prstGeom prst="rect">
            <a:avLst/>
          </a:prstGeom>
        </p:spPr>
        <p:txBody>
          <a:bodyPr spcFirstLastPara="1" wrap="square" lIns="91425" tIns="91425" rIns="91425" bIns="91425" anchor="t" anchorCtr="0">
            <a:noAutofit/>
          </a:bodyPr>
          <a:lstStyle/>
          <a:p>
            <a:pPr lvl="0"/>
            <a:r>
              <a:rPr lang="en-US" altLang="ko-KR" sz="4800" dirty="0">
                <a:solidFill>
                  <a:srgbClr val="88664A"/>
                </a:solidFill>
                <a:latin typeface="微軟正黑體" panose="020B0604030504040204" pitchFamily="34" charset="-120"/>
                <a:ea typeface="微軟正黑體" panose="020B0604030504040204" pitchFamily="34" charset="-120"/>
              </a:rPr>
              <a:t>Q&amp;A</a:t>
            </a:r>
            <a:endParaRPr sz="4800" dirty="0">
              <a:solidFill>
                <a:srgbClr val="88664A"/>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9421EBEC-7B12-45EE-BE0E-5631CFADB400}"/>
              </a:ext>
            </a:extLst>
          </p:cNvPr>
          <p:cNvPicPr>
            <a:picLocks noChangeAspect="1"/>
          </p:cNvPicPr>
          <p:nvPr/>
        </p:nvPicPr>
        <p:blipFill rotWithShape="1">
          <a:blip r:embed="rId2"/>
          <a:srcRect t="1102" b="1"/>
          <a:stretch/>
        </p:blipFill>
        <p:spPr>
          <a:xfrm>
            <a:off x="-1" y="0"/>
            <a:ext cx="9145023" cy="5143499"/>
          </a:xfrm>
          <a:prstGeom prst="rect">
            <a:avLst/>
          </a:prstGeom>
        </p:spPr>
      </p:pic>
      <p:sp>
        <p:nvSpPr>
          <p:cNvPr id="2" name="Google Shape;1467;p114">
            <a:extLst>
              <a:ext uri="{FF2B5EF4-FFF2-40B4-BE49-F238E27FC236}">
                <a16:creationId xmlns:a16="http://schemas.microsoft.com/office/drawing/2014/main" id="{CE152A3E-C9F3-4994-A5E8-B32A82BF0D7E}"/>
              </a:ext>
            </a:extLst>
          </p:cNvPr>
          <p:cNvSpPr txBox="1">
            <a:spLocks/>
          </p:cNvSpPr>
          <p:nvPr/>
        </p:nvSpPr>
        <p:spPr>
          <a:xfrm>
            <a:off x="2380454" y="1035934"/>
            <a:ext cx="4383092" cy="9918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zh-TW" altLang="en-US" sz="3600" b="1" dirty="0">
                <a:latin typeface="微軟正黑體" panose="020B0604030504040204" pitchFamily="34" charset="-120"/>
                <a:ea typeface="微軟正黑體" panose="020B0604030504040204" pitchFamily="34" charset="-120"/>
                <a:cs typeface="Arial" pitchFamily="34" charset="0"/>
              </a:rPr>
              <a:t>謝謝聆聽，敬請指教</a:t>
            </a:r>
            <a:endParaRPr lang="ko-KR" altLang="en-US" sz="3600" b="1" dirty="0">
              <a:latin typeface="微軟正黑體" panose="020B0604030504040204" pitchFamily="34" charset="-120"/>
              <a:cs typeface="Arial" pitchFamily="34" charset="0"/>
            </a:endParaRPr>
          </a:p>
        </p:txBody>
      </p:sp>
      <p:sp>
        <p:nvSpPr>
          <p:cNvPr id="3" name="Google Shape;1468;p114">
            <a:extLst>
              <a:ext uri="{FF2B5EF4-FFF2-40B4-BE49-F238E27FC236}">
                <a16:creationId xmlns:a16="http://schemas.microsoft.com/office/drawing/2014/main" id="{44C5A231-4DF3-436B-94E4-03ECCFC09AA3}"/>
              </a:ext>
            </a:extLst>
          </p:cNvPr>
          <p:cNvSpPr txBox="1">
            <a:spLocks/>
          </p:cNvSpPr>
          <p:nvPr/>
        </p:nvSpPr>
        <p:spPr>
          <a:xfrm>
            <a:off x="2637029" y="3376608"/>
            <a:ext cx="3677400" cy="1159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1100"/>
            </a:pPr>
            <a:r>
              <a:rPr lang="zh-TW" altLang="en-US" dirty="0"/>
              <a:t>臺北市中正區延平南路</a:t>
            </a:r>
            <a:r>
              <a:rPr lang="en-US" altLang="zh-TW" dirty="0"/>
              <a:t>127</a:t>
            </a:r>
            <a:r>
              <a:rPr lang="zh-TW" altLang="en-US" dirty="0"/>
              <a:t>號</a:t>
            </a:r>
            <a:r>
              <a:rPr lang="en-US" altLang="zh-TW" dirty="0"/>
              <a:t>B1</a:t>
            </a:r>
          </a:p>
          <a:p>
            <a:r>
              <a:rPr lang="en-US" altLang="zh-TW" dirty="0"/>
              <a:t>02-2331-6086  # 7215(</a:t>
            </a:r>
            <a:r>
              <a:rPr lang="zh-TW" altLang="en-US" dirty="0"/>
              <a:t>顏小姐</a:t>
            </a:r>
            <a:r>
              <a:rPr lang="en-US" altLang="zh-TW" dirty="0"/>
              <a:t>)</a:t>
            </a:r>
          </a:p>
          <a:p>
            <a:r>
              <a:rPr lang="en-US" altLang="zh-TW" dirty="0"/>
              <a:t>moeim@sce.pccu.edu.tw</a:t>
            </a:r>
          </a:p>
          <a:p>
            <a:r>
              <a:rPr lang="en-US" altLang="zh-TW" dirty="0"/>
              <a:t>http://imaster.moe.gov.tw/</a:t>
            </a:r>
          </a:p>
          <a:p>
            <a:pPr algn="ctr"/>
            <a:endParaRPr lang="zh-TW" altLang="en-US" dirty="0"/>
          </a:p>
        </p:txBody>
      </p:sp>
      <p:sp>
        <p:nvSpPr>
          <p:cNvPr id="5" name="矩形 4">
            <a:extLst>
              <a:ext uri="{FF2B5EF4-FFF2-40B4-BE49-F238E27FC236}">
                <a16:creationId xmlns:a16="http://schemas.microsoft.com/office/drawing/2014/main" id="{252145FD-132D-4A28-A0B0-BBFC7A69B339}"/>
              </a:ext>
            </a:extLst>
          </p:cNvPr>
          <p:cNvSpPr/>
          <p:nvPr/>
        </p:nvSpPr>
        <p:spPr>
          <a:xfrm>
            <a:off x="2637029" y="2776317"/>
            <a:ext cx="3384376" cy="355482"/>
          </a:xfrm>
          <a:prstGeom prst="rect">
            <a:avLst/>
          </a:prstGeom>
        </p:spPr>
        <p:txBody>
          <a:bodyPr wrap="square">
            <a:spAutoFit/>
          </a:bodyPr>
          <a:lstStyle/>
          <a:p>
            <a:pPr>
              <a:lnSpc>
                <a:spcPct val="95000"/>
              </a:lnSpc>
              <a:spcBef>
                <a:spcPct val="20000"/>
              </a:spcBef>
              <a:buClr>
                <a:srgbClr val="000066"/>
              </a:buClr>
              <a:buFont typeface="Wingdings" pitchFamily="2" charset="2"/>
              <a:buNone/>
              <a:defRPr/>
            </a:pPr>
            <a:r>
              <a:rPr lang="zh-TW" altLang="en-US" b="1" u="sng" dirty="0">
                <a:latin typeface="Arial" panose="020B0604020202020204" pitchFamily="34" charset="0"/>
                <a:ea typeface="微軟正黑體" panose="020B0604030504040204" pitchFamily="34" charset="-120"/>
                <a:cs typeface="Arial" panose="020B0604020202020204" pitchFamily="34" charset="0"/>
              </a:rPr>
              <a:t>產業碩士專班作業計畫辦公室</a:t>
            </a:r>
          </a:p>
        </p:txBody>
      </p:sp>
      <p:pic>
        <p:nvPicPr>
          <p:cNvPr id="6" name="圖片 5">
            <a:extLst>
              <a:ext uri="{FF2B5EF4-FFF2-40B4-BE49-F238E27FC236}">
                <a16:creationId xmlns:a16="http://schemas.microsoft.com/office/drawing/2014/main" id="{19095046-CB9C-45F6-902A-6482FA6EAD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9263" y="2635125"/>
            <a:ext cx="1484283" cy="1484283"/>
          </a:xfrm>
          <a:prstGeom prst="rect">
            <a:avLst/>
          </a:prstGeom>
        </p:spPr>
      </p:pic>
      <p:sp>
        <p:nvSpPr>
          <p:cNvPr id="7" name="文字方塊 6">
            <a:extLst>
              <a:ext uri="{FF2B5EF4-FFF2-40B4-BE49-F238E27FC236}">
                <a16:creationId xmlns:a16="http://schemas.microsoft.com/office/drawing/2014/main" id="{16F73FF8-9756-48A8-A193-7281F4FAB008}"/>
              </a:ext>
            </a:extLst>
          </p:cNvPr>
          <p:cNvSpPr txBox="1"/>
          <p:nvPr/>
        </p:nvSpPr>
        <p:spPr>
          <a:xfrm>
            <a:off x="5569998" y="4067016"/>
            <a:ext cx="902811" cy="307777"/>
          </a:xfrm>
          <a:prstGeom prst="rect">
            <a:avLst/>
          </a:prstGeom>
          <a:noFill/>
        </p:spPr>
        <p:txBody>
          <a:bodyPr wrap="square" rtlCol="0">
            <a:spAutoFit/>
          </a:bodyPr>
          <a:lstStyle/>
          <a:p>
            <a:r>
              <a:rPr lang="zh-TW" altLang="en-US" sz="1400" b="1" dirty="0"/>
              <a:t>計畫官網</a:t>
            </a:r>
          </a:p>
        </p:txBody>
      </p:sp>
    </p:spTree>
    <p:extLst>
      <p:ext uri="{BB962C8B-B14F-4D97-AF65-F5344CB8AC3E}">
        <p14:creationId xmlns:p14="http://schemas.microsoft.com/office/powerpoint/2010/main" val="372081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57"/>
          <p:cNvSpPr txBox="1">
            <a:spLocks noGrp="1"/>
          </p:cNvSpPr>
          <p:nvPr>
            <p:ph type="title"/>
          </p:nvPr>
        </p:nvSpPr>
        <p:spPr>
          <a:xfrm>
            <a:off x="4227250" y="2800744"/>
            <a:ext cx="4203600" cy="841800"/>
          </a:xfrm>
          <a:prstGeom prst="rect">
            <a:avLst/>
          </a:prstGeom>
        </p:spPr>
        <p:txBody>
          <a:bodyPr spcFirstLastPara="1" wrap="square" lIns="91425" tIns="91425" rIns="91425" bIns="91425" anchor="t" anchorCtr="0">
            <a:noAutofit/>
          </a:bodyPr>
          <a:lstStyle/>
          <a:p>
            <a:pPr lvl="0"/>
            <a:r>
              <a:rPr lang="zh-TW" altLang="en-US" sz="4400" dirty="0">
                <a:solidFill>
                  <a:schemeClr val="bg2">
                    <a:lumMod val="75000"/>
                  </a:schemeClr>
                </a:solidFill>
                <a:latin typeface="微軟正黑體" panose="020B0604030504040204" pitchFamily="34" charset="-120"/>
                <a:ea typeface="微軟正黑體" panose="020B0604030504040204" pitchFamily="34" charset="-120"/>
              </a:rPr>
              <a:t>壹、計畫簡介</a:t>
            </a:r>
            <a:endParaRPr dirty="0">
              <a:solidFill>
                <a:schemeClr val="bg2">
                  <a:lumMod val="75000"/>
                </a:schemeClr>
              </a:solidFill>
              <a:latin typeface="微軟正黑體" panose="020B0604030504040204" pitchFamily="34" charset="-120"/>
              <a:ea typeface="微軟正黑體" panose="020B0604030504040204" pitchFamily="34" charset="-12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16">
            <a:extLst>
              <a:ext uri="{FF2B5EF4-FFF2-40B4-BE49-F238E27FC236}">
                <a16:creationId xmlns:a16="http://schemas.microsoft.com/office/drawing/2014/main" id="{7AC62A9A-27B7-4337-B5B1-0C6D4C077C6C}"/>
              </a:ext>
            </a:extLst>
          </p:cNvPr>
          <p:cNvSpPr/>
          <p:nvPr/>
        </p:nvSpPr>
        <p:spPr>
          <a:xfrm>
            <a:off x="0" y="117492"/>
            <a:ext cx="3767328" cy="77653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Arial"/>
            </a:endParaRPr>
          </a:p>
        </p:txBody>
      </p:sp>
      <p:sp>
        <p:nvSpPr>
          <p:cNvPr id="2" name="標題 1">
            <a:extLst>
              <a:ext uri="{FF2B5EF4-FFF2-40B4-BE49-F238E27FC236}">
                <a16:creationId xmlns:a16="http://schemas.microsoft.com/office/drawing/2014/main" id="{40F83A64-00BD-45DD-8353-B77F062E388F}"/>
              </a:ext>
            </a:extLst>
          </p:cNvPr>
          <p:cNvSpPr>
            <a:spLocks noGrp="1"/>
          </p:cNvSpPr>
          <p:nvPr>
            <p:ph type="title" idx="4294967295"/>
          </p:nvPr>
        </p:nvSpPr>
        <p:spPr>
          <a:xfrm>
            <a:off x="-448056" y="222114"/>
            <a:ext cx="4062927" cy="776288"/>
          </a:xfrm>
        </p:spPr>
        <p:txBody>
          <a:bodyPr/>
          <a:lstStyle/>
          <a:p>
            <a:r>
              <a:rPr lang="zh-TW" altLang="en-US" b="1" dirty="0">
                <a:solidFill>
                  <a:schemeClr val="bg1"/>
                </a:solidFill>
                <a:latin typeface="Arial" panose="020B0604020202020204" pitchFamily="34" charset="0"/>
                <a:ea typeface="微軟正黑體" panose="020B0604030504040204" pitchFamily="34" charset="-120"/>
              </a:rPr>
              <a:t>一、計畫簡介</a:t>
            </a:r>
            <a:r>
              <a:rPr lang="en-US" altLang="zh-TW" sz="2800" b="1" dirty="0">
                <a:solidFill>
                  <a:schemeClr val="bg1"/>
                </a:solidFill>
                <a:latin typeface="Arial" panose="020B0604020202020204" pitchFamily="34" charset="0"/>
                <a:ea typeface="微軟正黑體" panose="020B0604030504040204" pitchFamily="34" charset="-120"/>
              </a:rPr>
              <a:t>(1/4)</a:t>
            </a:r>
            <a:endParaRPr lang="zh-TW" altLang="en-US" b="1" dirty="0">
              <a:solidFill>
                <a:schemeClr val="bg1"/>
              </a:solidFill>
            </a:endParaRPr>
          </a:p>
        </p:txBody>
      </p:sp>
      <p:sp>
        <p:nvSpPr>
          <p:cNvPr id="3" name="投影片編號版面配置區 2">
            <a:extLst>
              <a:ext uri="{FF2B5EF4-FFF2-40B4-BE49-F238E27FC236}">
                <a16:creationId xmlns:a16="http://schemas.microsoft.com/office/drawing/2014/main" id="{D3884FB9-07A6-41C1-9411-F12E4B87E478}"/>
              </a:ext>
            </a:extLst>
          </p:cNvPr>
          <p:cNvSpPr>
            <a:spLocks noGrp="1"/>
          </p:cNvSpPr>
          <p:nvPr>
            <p:ph type="sldNum" sz="quarter" idx="4294967295"/>
          </p:nvPr>
        </p:nvSpPr>
        <p:spPr>
          <a:xfrm>
            <a:off x="8851420" y="4870450"/>
            <a:ext cx="2057400" cy="273050"/>
          </a:xfrm>
          <a:prstGeom prst="rect">
            <a:avLst/>
          </a:prstGeom>
        </p:spPr>
        <p:txBody>
          <a:bodyPr/>
          <a:lstStyle/>
          <a:p>
            <a:fld id="{BC0A5583-E2F9-4DB7-A0A7-8B1380A5C725}" type="slidenum">
              <a:rPr lang="zh-TW" altLang="en-US" smtClean="0"/>
              <a:t>4</a:t>
            </a:fld>
            <a:endParaRPr lang="zh-TW" altLang="en-US" dirty="0"/>
          </a:p>
        </p:txBody>
      </p:sp>
      <p:grpSp>
        <p:nvGrpSpPr>
          <p:cNvPr id="18" name="群組 17">
            <a:extLst>
              <a:ext uri="{FF2B5EF4-FFF2-40B4-BE49-F238E27FC236}">
                <a16:creationId xmlns:a16="http://schemas.microsoft.com/office/drawing/2014/main" id="{948BE90E-99C5-4A27-8E74-EAD36564C09F}"/>
              </a:ext>
            </a:extLst>
          </p:cNvPr>
          <p:cNvGrpSpPr/>
          <p:nvPr/>
        </p:nvGrpSpPr>
        <p:grpSpPr>
          <a:xfrm>
            <a:off x="6977466" y="2391081"/>
            <a:ext cx="1895001" cy="1278941"/>
            <a:chOff x="3522280" y="278708"/>
            <a:chExt cx="1895001" cy="1278941"/>
          </a:xfrm>
        </p:grpSpPr>
        <p:sp>
          <p:nvSpPr>
            <p:cNvPr id="19" name="Google Shape;865;p27">
              <a:extLst>
                <a:ext uri="{FF2B5EF4-FFF2-40B4-BE49-F238E27FC236}">
                  <a16:creationId xmlns:a16="http://schemas.microsoft.com/office/drawing/2014/main" id="{307722F1-C9BD-441A-9BD4-287258023C6B}"/>
                </a:ext>
              </a:extLst>
            </p:cNvPr>
            <p:cNvSpPr/>
            <p:nvPr/>
          </p:nvSpPr>
          <p:spPr>
            <a:xfrm>
              <a:off x="3836072" y="683192"/>
              <a:ext cx="1022683" cy="647174"/>
            </a:xfrm>
            <a:custGeom>
              <a:avLst/>
              <a:gdLst/>
              <a:ahLst/>
              <a:cxnLst/>
              <a:rect l="l" t="t" r="r" b="b"/>
              <a:pathLst>
                <a:path w="324" h="205" extrusionOk="0">
                  <a:moveTo>
                    <a:pt x="324" y="121"/>
                  </a:moveTo>
                  <a:cubicBezTo>
                    <a:pt x="263" y="116"/>
                    <a:pt x="202" y="112"/>
                    <a:pt x="140" y="107"/>
                  </a:cubicBezTo>
                  <a:cubicBezTo>
                    <a:pt x="102" y="72"/>
                    <a:pt x="64" y="36"/>
                    <a:pt x="26" y="0"/>
                  </a:cubicBezTo>
                  <a:cubicBezTo>
                    <a:pt x="2" y="61"/>
                    <a:pt x="2" y="61"/>
                    <a:pt x="2" y="61"/>
                  </a:cubicBezTo>
                  <a:cubicBezTo>
                    <a:pt x="2" y="62"/>
                    <a:pt x="1" y="64"/>
                    <a:pt x="1" y="65"/>
                  </a:cubicBezTo>
                  <a:cubicBezTo>
                    <a:pt x="0" y="70"/>
                    <a:pt x="1" y="76"/>
                    <a:pt x="3" y="81"/>
                  </a:cubicBezTo>
                  <a:cubicBezTo>
                    <a:pt x="13" y="105"/>
                    <a:pt x="39" y="124"/>
                    <a:pt x="60" y="138"/>
                  </a:cubicBezTo>
                  <a:cubicBezTo>
                    <a:pt x="104" y="166"/>
                    <a:pt x="154" y="187"/>
                    <a:pt x="205" y="197"/>
                  </a:cubicBezTo>
                  <a:cubicBezTo>
                    <a:pt x="229" y="201"/>
                    <a:pt x="257" y="205"/>
                    <a:pt x="280" y="197"/>
                  </a:cubicBezTo>
                  <a:cubicBezTo>
                    <a:pt x="286" y="195"/>
                    <a:pt x="291" y="192"/>
                    <a:pt x="295" y="188"/>
                  </a:cubicBezTo>
                  <a:cubicBezTo>
                    <a:pt x="295" y="187"/>
                    <a:pt x="297" y="185"/>
                    <a:pt x="297" y="185"/>
                  </a:cubicBezTo>
                  <a:cubicBezTo>
                    <a:pt x="298" y="183"/>
                    <a:pt x="298" y="183"/>
                    <a:pt x="298" y="183"/>
                  </a:cubicBezTo>
                  <a:cubicBezTo>
                    <a:pt x="324" y="121"/>
                    <a:pt x="324" y="121"/>
                    <a:pt x="324" y="121"/>
                  </a:cubicBezTo>
                  <a:close/>
                </a:path>
              </a:pathLst>
            </a:custGeom>
            <a:solidFill>
              <a:schemeClr val="bg2"/>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Calibri"/>
                <a:cs typeface="Calibri"/>
                <a:sym typeface="Calibri"/>
              </a:endParaRPr>
            </a:p>
          </p:txBody>
        </p:sp>
        <p:sp>
          <p:nvSpPr>
            <p:cNvPr id="20" name="Google Shape;866;p27">
              <a:extLst>
                <a:ext uri="{FF2B5EF4-FFF2-40B4-BE49-F238E27FC236}">
                  <a16:creationId xmlns:a16="http://schemas.microsoft.com/office/drawing/2014/main" id="{43010E38-56F6-4C84-8EE2-53D99C3F8908}"/>
                </a:ext>
              </a:extLst>
            </p:cNvPr>
            <p:cNvSpPr/>
            <p:nvPr/>
          </p:nvSpPr>
          <p:spPr>
            <a:xfrm>
              <a:off x="3801405" y="875803"/>
              <a:ext cx="974533" cy="554721"/>
            </a:xfrm>
            <a:custGeom>
              <a:avLst/>
              <a:gdLst/>
              <a:ahLst/>
              <a:cxnLst/>
              <a:rect l="l" t="t" r="r" b="b"/>
              <a:pathLst>
                <a:path w="309" h="176" extrusionOk="0">
                  <a:moveTo>
                    <a:pt x="308" y="124"/>
                  </a:moveTo>
                  <a:cubicBezTo>
                    <a:pt x="297" y="141"/>
                    <a:pt x="265" y="141"/>
                    <a:pt x="246" y="140"/>
                  </a:cubicBezTo>
                  <a:cubicBezTo>
                    <a:pt x="195" y="136"/>
                    <a:pt x="146" y="118"/>
                    <a:pt x="101" y="94"/>
                  </a:cubicBezTo>
                  <a:cubicBezTo>
                    <a:pt x="73" y="80"/>
                    <a:pt x="46" y="62"/>
                    <a:pt x="26" y="38"/>
                  </a:cubicBezTo>
                  <a:cubicBezTo>
                    <a:pt x="17" y="28"/>
                    <a:pt x="8" y="14"/>
                    <a:pt x="13" y="0"/>
                  </a:cubicBezTo>
                  <a:cubicBezTo>
                    <a:pt x="12" y="2"/>
                    <a:pt x="1" y="32"/>
                    <a:pt x="1" y="34"/>
                  </a:cubicBezTo>
                  <a:cubicBezTo>
                    <a:pt x="0" y="38"/>
                    <a:pt x="0" y="42"/>
                    <a:pt x="1" y="46"/>
                  </a:cubicBezTo>
                  <a:cubicBezTo>
                    <a:pt x="8" y="71"/>
                    <a:pt x="37" y="94"/>
                    <a:pt x="59" y="108"/>
                  </a:cubicBezTo>
                  <a:cubicBezTo>
                    <a:pt x="100" y="135"/>
                    <a:pt x="146" y="154"/>
                    <a:pt x="194" y="165"/>
                  </a:cubicBezTo>
                  <a:cubicBezTo>
                    <a:pt x="221" y="171"/>
                    <a:pt x="260" y="176"/>
                    <a:pt x="285" y="163"/>
                  </a:cubicBezTo>
                  <a:cubicBezTo>
                    <a:pt x="288" y="161"/>
                    <a:pt x="292" y="158"/>
                    <a:pt x="294" y="155"/>
                  </a:cubicBezTo>
                  <a:cubicBezTo>
                    <a:pt x="296" y="154"/>
                    <a:pt x="307" y="124"/>
                    <a:pt x="309" y="122"/>
                  </a:cubicBezTo>
                  <a:lnTo>
                    <a:pt x="308" y="124"/>
                  </a:lnTo>
                  <a:close/>
                </a:path>
              </a:pathLst>
            </a:custGeom>
            <a:solidFill>
              <a:schemeClr val="bg2">
                <a:lumMod val="25000"/>
              </a:schemeClr>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latin typeface="Calibri"/>
                <a:ea typeface="Calibri"/>
                <a:cs typeface="Calibri"/>
                <a:sym typeface="Calibri"/>
              </a:endParaRPr>
            </a:p>
          </p:txBody>
        </p:sp>
        <p:sp>
          <p:nvSpPr>
            <p:cNvPr id="21" name="Google Shape;868;p27">
              <a:extLst>
                <a:ext uri="{FF2B5EF4-FFF2-40B4-BE49-F238E27FC236}">
                  <a16:creationId xmlns:a16="http://schemas.microsoft.com/office/drawing/2014/main" id="{18980A11-3758-4867-8E25-5A63201D0261}"/>
                </a:ext>
              </a:extLst>
            </p:cNvPr>
            <p:cNvSpPr/>
            <p:nvPr/>
          </p:nvSpPr>
          <p:spPr>
            <a:xfrm>
              <a:off x="3543327" y="278708"/>
              <a:ext cx="1873954" cy="789707"/>
            </a:xfrm>
            <a:custGeom>
              <a:avLst/>
              <a:gdLst/>
              <a:ahLst/>
              <a:cxnLst/>
              <a:rect l="l" t="t" r="r" b="b"/>
              <a:pathLst>
                <a:path w="973" h="410" extrusionOk="0">
                  <a:moveTo>
                    <a:pt x="973" y="410"/>
                  </a:moveTo>
                  <a:lnTo>
                    <a:pt x="391" y="362"/>
                  </a:lnTo>
                  <a:lnTo>
                    <a:pt x="0" y="0"/>
                  </a:lnTo>
                  <a:lnTo>
                    <a:pt x="555" y="72"/>
                  </a:lnTo>
                  <a:lnTo>
                    <a:pt x="973" y="410"/>
                  </a:lnTo>
                  <a:close/>
                </a:path>
              </a:pathLst>
            </a:custGeom>
            <a:solidFill>
              <a:schemeClr val="bg2">
                <a:lumMod val="90000"/>
              </a:schemeClr>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Calibri"/>
                <a:cs typeface="Calibri"/>
                <a:sym typeface="Calibri"/>
              </a:endParaRPr>
            </a:p>
          </p:txBody>
        </p:sp>
        <p:sp>
          <p:nvSpPr>
            <p:cNvPr id="22" name="Google Shape;870;p27">
              <a:extLst>
                <a:ext uri="{FF2B5EF4-FFF2-40B4-BE49-F238E27FC236}">
                  <a16:creationId xmlns:a16="http://schemas.microsoft.com/office/drawing/2014/main" id="{50BE0E52-EE63-43E3-BD8A-79C3F1F2589E}"/>
                </a:ext>
              </a:extLst>
            </p:cNvPr>
            <p:cNvSpPr/>
            <p:nvPr/>
          </p:nvSpPr>
          <p:spPr>
            <a:xfrm>
              <a:off x="3527919" y="278708"/>
              <a:ext cx="768457" cy="741554"/>
            </a:xfrm>
            <a:custGeom>
              <a:avLst/>
              <a:gdLst/>
              <a:ahLst/>
              <a:cxnLst/>
              <a:rect l="l" t="t" r="r" b="b"/>
              <a:pathLst>
                <a:path w="244" h="235" extrusionOk="0">
                  <a:moveTo>
                    <a:pt x="244" y="221"/>
                  </a:moveTo>
                  <a:cubicBezTo>
                    <a:pt x="238" y="235"/>
                    <a:pt x="238" y="235"/>
                    <a:pt x="238" y="235"/>
                  </a:cubicBezTo>
                  <a:cubicBezTo>
                    <a:pt x="171" y="172"/>
                    <a:pt x="69" y="77"/>
                    <a:pt x="0" y="13"/>
                  </a:cubicBezTo>
                  <a:cubicBezTo>
                    <a:pt x="5" y="0"/>
                    <a:pt x="5" y="0"/>
                    <a:pt x="5" y="0"/>
                  </a:cubicBezTo>
                  <a:lnTo>
                    <a:pt x="244" y="221"/>
                  </a:lnTo>
                  <a:close/>
                </a:path>
              </a:pathLst>
            </a:custGeom>
            <a:solidFill>
              <a:schemeClr val="bg2">
                <a:lumMod val="50000"/>
              </a:schemeClr>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Calibri"/>
                <a:cs typeface="Calibri"/>
                <a:sym typeface="Calibri"/>
              </a:endParaRPr>
            </a:p>
          </p:txBody>
        </p:sp>
        <p:sp>
          <p:nvSpPr>
            <p:cNvPr id="23" name="Google Shape;872;p27">
              <a:extLst>
                <a:ext uri="{FF2B5EF4-FFF2-40B4-BE49-F238E27FC236}">
                  <a16:creationId xmlns:a16="http://schemas.microsoft.com/office/drawing/2014/main" id="{343EF240-9C9F-4B9E-847C-6A8C8ED7B9A7}"/>
                </a:ext>
              </a:extLst>
            </p:cNvPr>
            <p:cNvSpPr/>
            <p:nvPr/>
          </p:nvSpPr>
          <p:spPr>
            <a:xfrm>
              <a:off x="3522280" y="324167"/>
              <a:ext cx="1873954" cy="789707"/>
            </a:xfrm>
            <a:custGeom>
              <a:avLst/>
              <a:gdLst/>
              <a:ahLst/>
              <a:cxnLst/>
              <a:rect l="l" t="t" r="r" b="b"/>
              <a:pathLst>
                <a:path w="594" h="250" extrusionOk="0">
                  <a:moveTo>
                    <a:pt x="0" y="0"/>
                  </a:moveTo>
                  <a:cubicBezTo>
                    <a:pt x="239" y="221"/>
                    <a:pt x="239" y="221"/>
                    <a:pt x="239" y="221"/>
                  </a:cubicBezTo>
                  <a:cubicBezTo>
                    <a:pt x="594" y="250"/>
                    <a:pt x="594" y="250"/>
                    <a:pt x="594" y="250"/>
                  </a:cubicBezTo>
                  <a:cubicBezTo>
                    <a:pt x="388" y="83"/>
                    <a:pt x="388" y="83"/>
                    <a:pt x="388" y="83"/>
                  </a:cubicBezTo>
                  <a:cubicBezTo>
                    <a:pt x="391" y="92"/>
                    <a:pt x="395" y="101"/>
                    <a:pt x="395" y="111"/>
                  </a:cubicBezTo>
                  <a:cubicBezTo>
                    <a:pt x="396" y="127"/>
                    <a:pt x="391" y="143"/>
                    <a:pt x="381" y="156"/>
                  </a:cubicBezTo>
                  <a:cubicBezTo>
                    <a:pt x="365" y="176"/>
                    <a:pt x="338" y="186"/>
                    <a:pt x="311" y="186"/>
                  </a:cubicBezTo>
                  <a:cubicBezTo>
                    <a:pt x="304" y="186"/>
                    <a:pt x="297" y="185"/>
                    <a:pt x="290" y="184"/>
                  </a:cubicBezTo>
                  <a:cubicBezTo>
                    <a:pt x="257" y="178"/>
                    <a:pt x="228" y="160"/>
                    <a:pt x="200" y="142"/>
                  </a:cubicBezTo>
                  <a:cubicBezTo>
                    <a:pt x="132" y="98"/>
                    <a:pt x="66" y="51"/>
                    <a:pt x="3" y="0"/>
                  </a:cubicBezTo>
                  <a:cubicBezTo>
                    <a:pt x="0" y="0"/>
                    <a:pt x="0" y="0"/>
                    <a:pt x="0" y="0"/>
                  </a:cubicBezTo>
                </a:path>
              </a:pathLst>
            </a:custGeom>
            <a:solidFill>
              <a:schemeClr val="bg2">
                <a:lumMod val="25000"/>
              </a:schemeClr>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Calibri"/>
                <a:cs typeface="Calibri"/>
                <a:sym typeface="Calibri"/>
              </a:endParaRPr>
            </a:p>
          </p:txBody>
        </p:sp>
        <p:sp>
          <p:nvSpPr>
            <p:cNvPr id="24" name="Google Shape;873;p27">
              <a:extLst>
                <a:ext uri="{FF2B5EF4-FFF2-40B4-BE49-F238E27FC236}">
                  <a16:creationId xmlns:a16="http://schemas.microsoft.com/office/drawing/2014/main" id="{6F822BFE-FBBA-4663-A3AA-D839F4193AAD}"/>
                </a:ext>
              </a:extLst>
            </p:cNvPr>
            <p:cNvSpPr/>
            <p:nvPr/>
          </p:nvSpPr>
          <p:spPr>
            <a:xfrm>
              <a:off x="4438895" y="623483"/>
              <a:ext cx="533490" cy="934166"/>
            </a:xfrm>
            <a:custGeom>
              <a:avLst/>
              <a:gdLst/>
              <a:ahLst/>
              <a:cxnLst/>
              <a:rect l="l" t="t" r="r" b="b"/>
              <a:pathLst>
                <a:path w="169" h="296" extrusionOk="0">
                  <a:moveTo>
                    <a:pt x="166" y="271"/>
                  </a:moveTo>
                  <a:cubicBezTo>
                    <a:pt x="167" y="266"/>
                    <a:pt x="166" y="261"/>
                    <a:pt x="164" y="257"/>
                  </a:cubicBezTo>
                  <a:cubicBezTo>
                    <a:pt x="162" y="252"/>
                    <a:pt x="158" y="248"/>
                    <a:pt x="154" y="247"/>
                  </a:cubicBezTo>
                  <a:cubicBezTo>
                    <a:pt x="169" y="130"/>
                    <a:pt x="169" y="130"/>
                    <a:pt x="169" y="130"/>
                  </a:cubicBezTo>
                  <a:cubicBezTo>
                    <a:pt x="169" y="128"/>
                    <a:pt x="169" y="127"/>
                    <a:pt x="167" y="126"/>
                  </a:cubicBezTo>
                  <a:cubicBezTo>
                    <a:pt x="7" y="1"/>
                    <a:pt x="7" y="1"/>
                    <a:pt x="7" y="1"/>
                  </a:cubicBezTo>
                  <a:cubicBezTo>
                    <a:pt x="6" y="0"/>
                    <a:pt x="3" y="0"/>
                    <a:pt x="2" y="2"/>
                  </a:cubicBezTo>
                  <a:cubicBezTo>
                    <a:pt x="0" y="3"/>
                    <a:pt x="1" y="6"/>
                    <a:pt x="2" y="7"/>
                  </a:cubicBezTo>
                  <a:cubicBezTo>
                    <a:pt x="161" y="131"/>
                    <a:pt x="161" y="131"/>
                    <a:pt x="161" y="131"/>
                  </a:cubicBezTo>
                  <a:cubicBezTo>
                    <a:pt x="146" y="247"/>
                    <a:pt x="146" y="247"/>
                    <a:pt x="146" y="247"/>
                  </a:cubicBezTo>
                  <a:cubicBezTo>
                    <a:pt x="137" y="249"/>
                    <a:pt x="128" y="260"/>
                    <a:pt x="128" y="272"/>
                  </a:cubicBezTo>
                  <a:cubicBezTo>
                    <a:pt x="129" y="277"/>
                    <a:pt x="130" y="282"/>
                    <a:pt x="133" y="287"/>
                  </a:cubicBezTo>
                  <a:cubicBezTo>
                    <a:pt x="139" y="295"/>
                    <a:pt x="152" y="296"/>
                    <a:pt x="159" y="288"/>
                  </a:cubicBezTo>
                  <a:cubicBezTo>
                    <a:pt x="163" y="283"/>
                    <a:pt x="166" y="277"/>
                    <a:pt x="166" y="271"/>
                  </a:cubicBezTo>
                  <a:close/>
                </a:path>
              </a:pathLst>
            </a:custGeom>
            <a:solidFill>
              <a:srgbClr val="FFCE73"/>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a:ea typeface="Calibri"/>
                <a:cs typeface="Calibri"/>
                <a:sym typeface="Calibri"/>
              </a:endParaRPr>
            </a:p>
          </p:txBody>
        </p:sp>
      </p:grpSp>
      <p:sp>
        <p:nvSpPr>
          <p:cNvPr id="37" name="Rounded Rectangle 6">
            <a:extLst>
              <a:ext uri="{FF2B5EF4-FFF2-40B4-BE49-F238E27FC236}">
                <a16:creationId xmlns:a16="http://schemas.microsoft.com/office/drawing/2014/main" id="{E5E59C6C-5642-4568-9D02-16FD40EB7CB9}"/>
              </a:ext>
            </a:extLst>
          </p:cNvPr>
          <p:cNvSpPr/>
          <p:nvPr/>
        </p:nvSpPr>
        <p:spPr>
          <a:xfrm rot="18900000">
            <a:off x="2751058" y="2726600"/>
            <a:ext cx="900707" cy="936403"/>
          </a:xfrm>
          <a:custGeom>
            <a:avLst/>
            <a:gdLst/>
            <a:ahLst/>
            <a:cxnLst/>
            <a:rect l="l" t="t" r="r" b="b"/>
            <a:pathLst>
              <a:path w="1544024" h="1544022">
                <a:moveTo>
                  <a:pt x="1508872" y="35152"/>
                </a:moveTo>
                <a:cubicBezTo>
                  <a:pt x="1530591" y="56870"/>
                  <a:pt x="1544024" y="86874"/>
                  <a:pt x="1544024" y="120016"/>
                </a:cubicBezTo>
                <a:lnTo>
                  <a:pt x="1544024" y="1404196"/>
                </a:lnTo>
                <a:cubicBezTo>
                  <a:pt x="1544024" y="1442467"/>
                  <a:pt x="1526111" y="1476554"/>
                  <a:pt x="1497037" y="1497040"/>
                </a:cubicBezTo>
                <a:cubicBezTo>
                  <a:pt x="1476551" y="1526111"/>
                  <a:pt x="1442465" y="1544022"/>
                  <a:pt x="1404196" y="1544022"/>
                </a:cubicBezTo>
                <a:lnTo>
                  <a:pt x="120016" y="1544022"/>
                </a:lnTo>
                <a:cubicBezTo>
                  <a:pt x="53733" y="1544022"/>
                  <a:pt x="0" y="1490289"/>
                  <a:pt x="0" y="1424006"/>
                </a:cubicBezTo>
                <a:lnTo>
                  <a:pt x="1" y="943958"/>
                </a:lnTo>
                <a:cubicBezTo>
                  <a:pt x="0" y="877675"/>
                  <a:pt x="53733" y="823942"/>
                  <a:pt x="120016" y="823942"/>
                </a:cubicBezTo>
                <a:lnTo>
                  <a:pt x="823944" y="823942"/>
                </a:lnTo>
                <a:lnTo>
                  <a:pt x="823944" y="120016"/>
                </a:lnTo>
                <a:cubicBezTo>
                  <a:pt x="823944" y="53733"/>
                  <a:pt x="877677" y="0"/>
                  <a:pt x="943960" y="0"/>
                </a:cubicBezTo>
                <a:lnTo>
                  <a:pt x="1424008" y="0"/>
                </a:lnTo>
                <a:cubicBezTo>
                  <a:pt x="1457150" y="0"/>
                  <a:pt x="1487154" y="13433"/>
                  <a:pt x="1508872" y="35152"/>
                </a:cubicBezTo>
                <a:close/>
              </a:path>
            </a:pathLst>
          </a:cu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nvGrpSpPr>
          <p:cNvPr id="8" name="群組 7">
            <a:extLst>
              <a:ext uri="{FF2B5EF4-FFF2-40B4-BE49-F238E27FC236}">
                <a16:creationId xmlns:a16="http://schemas.microsoft.com/office/drawing/2014/main" id="{BFB5565C-C6E6-4C40-82EE-F4651F68D014}"/>
              </a:ext>
            </a:extLst>
          </p:cNvPr>
          <p:cNvGrpSpPr/>
          <p:nvPr/>
        </p:nvGrpSpPr>
        <p:grpSpPr>
          <a:xfrm>
            <a:off x="822428" y="1988330"/>
            <a:ext cx="2621668" cy="2956320"/>
            <a:chOff x="1226637" y="2002491"/>
            <a:chExt cx="2621668" cy="2956320"/>
          </a:xfrm>
        </p:grpSpPr>
        <p:sp>
          <p:nvSpPr>
            <p:cNvPr id="5" name="矩形 4">
              <a:extLst>
                <a:ext uri="{FF2B5EF4-FFF2-40B4-BE49-F238E27FC236}">
                  <a16:creationId xmlns:a16="http://schemas.microsoft.com/office/drawing/2014/main" id="{44E73722-6F9F-4FB0-A140-79DC5FEC0A00}"/>
                </a:ext>
              </a:extLst>
            </p:cNvPr>
            <p:cNvSpPr/>
            <p:nvPr/>
          </p:nvSpPr>
          <p:spPr>
            <a:xfrm>
              <a:off x="1226637" y="2571750"/>
              <a:ext cx="2290572" cy="523220"/>
            </a:xfrm>
            <a:prstGeom prst="rect">
              <a:avLst/>
            </a:prstGeom>
          </p:spPr>
          <p:txBody>
            <a:bodyPr wrap="square">
              <a:spAutoFit/>
            </a:bodyPr>
            <a:lstStyle/>
            <a:p>
              <a:pPr lvl="0" latinLnBrk="1">
                <a:buClrTx/>
                <a:defRPr/>
              </a:pPr>
              <a:r>
                <a:rPr lang="zh-TW" altLang="en-US" kern="1200" dirty="0">
                  <a:solidFill>
                    <a:prstClr val="black"/>
                  </a:solidFill>
                </a:rPr>
                <a:t>招生授課每班</a:t>
              </a:r>
              <a:r>
                <a:rPr lang="en-US" altLang="zh-TW" kern="1200" dirty="0">
                  <a:solidFill>
                    <a:prstClr val="black"/>
                  </a:solidFill>
                </a:rPr>
                <a:t>30</a:t>
              </a:r>
              <a:r>
                <a:rPr lang="zh-TW" altLang="en-US" kern="1200" dirty="0">
                  <a:solidFill>
                    <a:prstClr val="black"/>
                  </a:solidFill>
                </a:rPr>
                <a:t>名為限</a:t>
              </a:r>
              <a:endParaRPr lang="en-US" altLang="zh-TW" kern="1200" dirty="0">
                <a:solidFill>
                  <a:prstClr val="black"/>
                </a:solidFill>
              </a:endParaRPr>
            </a:p>
            <a:p>
              <a:pPr lvl="0" latinLnBrk="1">
                <a:buClrTx/>
                <a:defRPr/>
              </a:pPr>
              <a:r>
                <a:rPr lang="zh-TW" altLang="en-US" kern="1200" dirty="0">
                  <a:solidFill>
                    <a:prstClr val="black"/>
                  </a:solidFill>
                </a:rPr>
                <a:t>校內場域及日間授課</a:t>
              </a:r>
              <a:endParaRPr lang="zh-TW" altLang="en-US" dirty="0"/>
            </a:p>
          </p:txBody>
        </p:sp>
        <p:sp>
          <p:nvSpPr>
            <p:cNvPr id="25" name="文字方塊 24">
              <a:extLst>
                <a:ext uri="{FF2B5EF4-FFF2-40B4-BE49-F238E27FC236}">
                  <a16:creationId xmlns:a16="http://schemas.microsoft.com/office/drawing/2014/main" id="{83D02EFB-6F40-4C59-A714-EF8F7C3C8E4A}"/>
                </a:ext>
              </a:extLst>
            </p:cNvPr>
            <p:cNvSpPr txBox="1"/>
            <p:nvPr/>
          </p:nvSpPr>
          <p:spPr>
            <a:xfrm>
              <a:off x="1226637" y="4220147"/>
              <a:ext cx="2621668" cy="738664"/>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zh-TW" altLang="en-US" b="0" i="0" u="none" strike="noStrike" kern="1200" cap="none" spc="0" normalizeH="0" baseline="0" noProof="0" dirty="0">
                  <a:ln>
                    <a:noFill/>
                  </a:ln>
                  <a:solidFill>
                    <a:prstClr val="black"/>
                  </a:solidFill>
                  <a:effectLst/>
                  <a:uLnTx/>
                  <a:uFillTx/>
                  <a:latin typeface="Arial"/>
                  <a:cs typeface="+mn-cs"/>
                </a:rPr>
                <a:t>依公司法設立之公司</a:t>
              </a:r>
              <a:endParaRPr kumimoji="0" lang="en-US" altLang="zh-TW" b="0" i="0" u="none" strike="noStrike" kern="1200" cap="none" spc="0" normalizeH="0" baseline="0" noProof="0" dirty="0">
                <a:ln>
                  <a:noFill/>
                </a:ln>
                <a:solidFill>
                  <a:prstClr val="black"/>
                </a:solidFill>
                <a:effectLst/>
                <a:uLnTx/>
                <a:uFillTx/>
                <a:latin typeface="Arial"/>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kumimoji="0" lang="zh-TW" altLang="en-US" b="0" i="0" u="none" strike="noStrike" kern="1200" cap="none" spc="0" normalizeH="0" baseline="0" noProof="0" dirty="0">
                  <a:ln>
                    <a:noFill/>
                  </a:ln>
                  <a:solidFill>
                    <a:prstClr val="black"/>
                  </a:solidFill>
                  <a:effectLst/>
                  <a:uLnTx/>
                  <a:uFillTx/>
                  <a:latin typeface="Arial"/>
                  <a:cs typeface="+mn-cs"/>
                </a:rPr>
                <a:t>補助至少</a:t>
              </a:r>
              <a:r>
                <a:rPr kumimoji="0" lang="en-US" altLang="zh-TW" b="0" i="0" u="none" strike="noStrike" kern="1200" cap="none" spc="0" normalizeH="0" baseline="0" noProof="0" dirty="0">
                  <a:ln>
                    <a:noFill/>
                  </a:ln>
                  <a:solidFill>
                    <a:prstClr val="black"/>
                  </a:solidFill>
                  <a:effectLst/>
                  <a:uLnTx/>
                  <a:uFillTx/>
                  <a:latin typeface="Arial"/>
                  <a:cs typeface="+mn-cs"/>
                </a:rPr>
                <a:t>10</a:t>
              </a:r>
              <a:r>
                <a:rPr kumimoji="0" lang="zh-TW" altLang="en-US" b="0" i="0" u="none" strike="noStrike" kern="1200" cap="none" spc="0" normalizeH="0" baseline="0" noProof="0" dirty="0">
                  <a:ln>
                    <a:noFill/>
                  </a:ln>
                  <a:solidFill>
                    <a:prstClr val="black"/>
                  </a:solidFill>
                  <a:effectLst/>
                  <a:uLnTx/>
                  <a:uFillTx/>
                  <a:latin typeface="Arial"/>
                  <a:cs typeface="+mn-cs"/>
                </a:rPr>
                <a:t>萬元</a:t>
              </a:r>
              <a:endParaRPr kumimoji="0" lang="en-US" altLang="zh-TW" b="0" i="0" u="none" strike="noStrike" kern="1200" cap="none" spc="0" normalizeH="0" baseline="0" noProof="0" dirty="0">
                <a:ln>
                  <a:noFill/>
                </a:ln>
                <a:solidFill>
                  <a:prstClr val="black"/>
                </a:solidFill>
                <a:effectLst/>
                <a:uLnTx/>
                <a:uFillTx/>
                <a:latin typeface="Arial"/>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kumimoji="0" lang="zh-TW" altLang="en-US" b="0" i="0" u="none" strike="noStrike" kern="1200" cap="none" spc="0" normalizeH="0" baseline="0" noProof="0" dirty="0">
                  <a:ln>
                    <a:noFill/>
                  </a:ln>
                  <a:solidFill>
                    <a:prstClr val="black"/>
                  </a:solidFill>
                  <a:effectLst/>
                  <a:uLnTx/>
                  <a:uFillTx/>
                  <a:latin typeface="Arial"/>
                  <a:cs typeface="+mn-cs"/>
                </a:rPr>
                <a:t>至少雇用</a:t>
              </a:r>
              <a:r>
                <a:rPr kumimoji="0" lang="en-US" altLang="zh-TW" b="0" i="0" u="none" strike="noStrike" kern="1200" cap="none" spc="0" normalizeH="0" baseline="0" noProof="0" dirty="0">
                  <a:ln>
                    <a:noFill/>
                  </a:ln>
                  <a:solidFill>
                    <a:prstClr val="black"/>
                  </a:solidFill>
                  <a:effectLst/>
                  <a:uLnTx/>
                  <a:uFillTx/>
                  <a:latin typeface="Arial"/>
                  <a:cs typeface="+mn-cs"/>
                </a:rPr>
                <a:t>7</a:t>
              </a:r>
              <a:r>
                <a:rPr kumimoji="0" lang="zh-TW" altLang="en-US" b="0" i="0" u="none" strike="noStrike" kern="1200" cap="none" spc="0" normalizeH="0" baseline="0" noProof="0" dirty="0">
                  <a:ln>
                    <a:noFill/>
                  </a:ln>
                  <a:solidFill>
                    <a:prstClr val="black"/>
                  </a:solidFill>
                  <a:effectLst/>
                  <a:uLnTx/>
                  <a:uFillTx/>
                  <a:latin typeface="Arial"/>
                  <a:cs typeface="+mn-cs"/>
                </a:rPr>
                <a:t>成以上畢業生</a:t>
              </a:r>
              <a:endParaRPr kumimoji="0" lang="en-US" altLang="zh-TW" b="0" i="0" u="none" strike="noStrike" kern="1200" cap="none" spc="0" normalizeH="0" baseline="0" noProof="0" dirty="0">
                <a:ln>
                  <a:noFill/>
                </a:ln>
                <a:solidFill>
                  <a:prstClr val="black"/>
                </a:solidFill>
                <a:effectLst/>
                <a:uLnTx/>
                <a:uFillTx/>
                <a:latin typeface="Arial"/>
                <a:cs typeface="+mn-cs"/>
              </a:endParaRPr>
            </a:p>
          </p:txBody>
        </p:sp>
        <p:sp>
          <p:nvSpPr>
            <p:cNvPr id="34" name="Rectangle 9">
              <a:extLst>
                <a:ext uri="{FF2B5EF4-FFF2-40B4-BE49-F238E27FC236}">
                  <a16:creationId xmlns:a16="http://schemas.microsoft.com/office/drawing/2014/main" id="{9EF3A080-7045-4C5D-B885-F0F734689A29}"/>
                </a:ext>
              </a:extLst>
            </p:cNvPr>
            <p:cNvSpPr/>
            <p:nvPr/>
          </p:nvSpPr>
          <p:spPr>
            <a:xfrm>
              <a:off x="2631554" y="2251039"/>
              <a:ext cx="329463" cy="30840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0" name="Hexagon 2">
              <a:extLst>
                <a:ext uri="{FF2B5EF4-FFF2-40B4-BE49-F238E27FC236}">
                  <a16:creationId xmlns:a16="http://schemas.microsoft.com/office/drawing/2014/main" id="{643F5555-B574-4CE1-842D-B1BAAD094E73}"/>
                </a:ext>
              </a:extLst>
            </p:cNvPr>
            <p:cNvSpPr/>
            <p:nvPr/>
          </p:nvSpPr>
          <p:spPr>
            <a:xfrm>
              <a:off x="1335764" y="3623996"/>
              <a:ext cx="1710952" cy="469184"/>
            </a:xfrm>
            <a:prstGeom prst="hexagon">
              <a:avLst/>
            </a:prstGeom>
            <a:solidFill>
              <a:sysClr val="window" lastClr="FFFFFF"/>
            </a:solidFill>
            <a:ln w="63500" cap="flat" cmpd="sng" algn="ctr">
              <a:solidFill>
                <a:srgbClr val="5B5B5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TW" altLang="en-US" sz="1800" kern="1200" dirty="0">
                  <a:solidFill>
                    <a:prstClr val="black">
                      <a:lumMod val="65000"/>
                      <a:lumOff val="35000"/>
                    </a:prstClr>
                  </a:solidFill>
                  <a:cs typeface="+mn-cs"/>
                </a:rPr>
                <a:t>合作企業</a:t>
              </a:r>
              <a:endParaRPr kumimoji="0" lang="ko-KR" altLang="en-US" sz="1800" b="0" i="0" u="none" strike="noStrike" kern="1200" cap="none" spc="0" normalizeH="0" baseline="0" noProof="0" dirty="0">
                <a:ln>
                  <a:noFill/>
                </a:ln>
                <a:solidFill>
                  <a:prstClr val="black">
                    <a:lumMod val="65000"/>
                    <a:lumOff val="35000"/>
                  </a:prstClr>
                </a:solidFill>
                <a:effectLst/>
                <a:uLnTx/>
                <a:uFillTx/>
                <a:latin typeface="Arial"/>
                <a:cs typeface="+mn-cs"/>
              </a:endParaRPr>
            </a:p>
          </p:txBody>
        </p:sp>
        <p:sp>
          <p:nvSpPr>
            <p:cNvPr id="43" name="Hexagon 2">
              <a:extLst>
                <a:ext uri="{FF2B5EF4-FFF2-40B4-BE49-F238E27FC236}">
                  <a16:creationId xmlns:a16="http://schemas.microsoft.com/office/drawing/2014/main" id="{5195EB93-B68A-4D51-90C8-9F67504A64CB}"/>
                </a:ext>
              </a:extLst>
            </p:cNvPr>
            <p:cNvSpPr/>
            <p:nvPr/>
          </p:nvSpPr>
          <p:spPr>
            <a:xfrm>
              <a:off x="1335764" y="2002491"/>
              <a:ext cx="1710952" cy="469184"/>
            </a:xfrm>
            <a:prstGeom prst="hexagon">
              <a:avLst/>
            </a:prstGeom>
            <a:solidFill>
              <a:sysClr val="window" lastClr="FFFFFF"/>
            </a:solidFill>
            <a:ln w="63500" cap="flat" cmpd="sng" algn="ctr">
              <a:solidFill>
                <a:srgbClr val="5B5B5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TW" altLang="en-US" sz="1800" kern="1200" dirty="0">
                  <a:solidFill>
                    <a:prstClr val="black">
                      <a:lumMod val="65000"/>
                      <a:lumOff val="35000"/>
                    </a:prstClr>
                  </a:solidFill>
                  <a:cs typeface="+mn-cs"/>
                </a:rPr>
                <a:t>大專校院</a:t>
              </a:r>
              <a:endParaRPr kumimoji="0" lang="ko-KR" altLang="en-US" sz="1800" b="0" i="0" u="none" strike="noStrike" kern="1200" cap="none" spc="0" normalizeH="0" baseline="0" noProof="0" dirty="0">
                <a:ln>
                  <a:noFill/>
                </a:ln>
                <a:solidFill>
                  <a:prstClr val="black">
                    <a:lumMod val="65000"/>
                    <a:lumOff val="35000"/>
                  </a:prstClr>
                </a:solidFill>
                <a:effectLst/>
                <a:uLnTx/>
                <a:uFillTx/>
                <a:latin typeface="Arial"/>
                <a:cs typeface="+mn-cs"/>
              </a:endParaRPr>
            </a:p>
          </p:txBody>
        </p:sp>
      </p:grpSp>
      <p:sp>
        <p:nvSpPr>
          <p:cNvPr id="44" name="Hexagon 2">
            <a:extLst>
              <a:ext uri="{FF2B5EF4-FFF2-40B4-BE49-F238E27FC236}">
                <a16:creationId xmlns:a16="http://schemas.microsoft.com/office/drawing/2014/main" id="{A294258A-7A7A-4EC9-A26B-DFE684F04105}"/>
              </a:ext>
            </a:extLst>
          </p:cNvPr>
          <p:cNvSpPr/>
          <p:nvPr/>
        </p:nvSpPr>
        <p:spPr>
          <a:xfrm>
            <a:off x="4008489" y="2962939"/>
            <a:ext cx="1997851" cy="469184"/>
          </a:xfrm>
          <a:prstGeom prst="hexagon">
            <a:avLst/>
          </a:prstGeom>
          <a:solidFill>
            <a:sysClr val="window" lastClr="FFFFFF"/>
          </a:solidFill>
          <a:ln w="63500" cap="flat" cmpd="sng" algn="ctr">
            <a:solidFill>
              <a:srgbClr val="5B5B5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lumMod val="65000"/>
                    <a:lumOff val="35000"/>
                  </a:prstClr>
                </a:solidFill>
                <a:effectLst/>
                <a:uLnTx/>
                <a:uFillTx/>
                <a:latin typeface="Arial"/>
                <a:cs typeface="+mn-cs"/>
              </a:rPr>
              <a:t>產業碩士專班</a:t>
            </a:r>
            <a:endParaRPr kumimoji="0" lang="ko-KR" altLang="en-US" sz="1800" b="0" i="0" u="none" strike="noStrike" kern="1200" cap="none" spc="0" normalizeH="0" baseline="0" noProof="0" dirty="0">
              <a:ln>
                <a:noFill/>
              </a:ln>
              <a:solidFill>
                <a:prstClr val="black">
                  <a:lumMod val="65000"/>
                  <a:lumOff val="35000"/>
                </a:prstClr>
              </a:solidFill>
              <a:effectLst/>
              <a:uLnTx/>
              <a:uFillTx/>
              <a:latin typeface="Arial"/>
              <a:cs typeface="+mn-cs"/>
            </a:endParaRPr>
          </a:p>
        </p:txBody>
      </p:sp>
      <p:sp>
        <p:nvSpPr>
          <p:cNvPr id="45" name="Rounded Rectangle 6">
            <a:extLst>
              <a:ext uri="{FF2B5EF4-FFF2-40B4-BE49-F238E27FC236}">
                <a16:creationId xmlns:a16="http://schemas.microsoft.com/office/drawing/2014/main" id="{7457EDDA-D362-42E4-BFD7-2C25F9BA9CAF}"/>
              </a:ext>
            </a:extLst>
          </p:cNvPr>
          <p:cNvSpPr/>
          <p:nvPr/>
        </p:nvSpPr>
        <p:spPr>
          <a:xfrm rot="18900000">
            <a:off x="5960273" y="2726599"/>
            <a:ext cx="900707" cy="936403"/>
          </a:xfrm>
          <a:custGeom>
            <a:avLst/>
            <a:gdLst/>
            <a:ahLst/>
            <a:cxnLst/>
            <a:rect l="l" t="t" r="r" b="b"/>
            <a:pathLst>
              <a:path w="1544024" h="1544022">
                <a:moveTo>
                  <a:pt x="1508872" y="35152"/>
                </a:moveTo>
                <a:cubicBezTo>
                  <a:pt x="1530591" y="56870"/>
                  <a:pt x="1544024" y="86874"/>
                  <a:pt x="1544024" y="120016"/>
                </a:cubicBezTo>
                <a:lnTo>
                  <a:pt x="1544024" y="1404196"/>
                </a:lnTo>
                <a:cubicBezTo>
                  <a:pt x="1544024" y="1442467"/>
                  <a:pt x="1526111" y="1476554"/>
                  <a:pt x="1497037" y="1497040"/>
                </a:cubicBezTo>
                <a:cubicBezTo>
                  <a:pt x="1476551" y="1526111"/>
                  <a:pt x="1442465" y="1544022"/>
                  <a:pt x="1404196" y="1544022"/>
                </a:cubicBezTo>
                <a:lnTo>
                  <a:pt x="120016" y="1544022"/>
                </a:lnTo>
                <a:cubicBezTo>
                  <a:pt x="53733" y="1544022"/>
                  <a:pt x="0" y="1490289"/>
                  <a:pt x="0" y="1424006"/>
                </a:cubicBezTo>
                <a:lnTo>
                  <a:pt x="1" y="943958"/>
                </a:lnTo>
                <a:cubicBezTo>
                  <a:pt x="0" y="877675"/>
                  <a:pt x="53733" y="823942"/>
                  <a:pt x="120016" y="823942"/>
                </a:cubicBezTo>
                <a:lnTo>
                  <a:pt x="823944" y="823942"/>
                </a:lnTo>
                <a:lnTo>
                  <a:pt x="823944" y="120016"/>
                </a:lnTo>
                <a:cubicBezTo>
                  <a:pt x="823944" y="53733"/>
                  <a:pt x="877677" y="0"/>
                  <a:pt x="943960" y="0"/>
                </a:cubicBezTo>
                <a:lnTo>
                  <a:pt x="1424008" y="0"/>
                </a:lnTo>
                <a:cubicBezTo>
                  <a:pt x="1457150" y="0"/>
                  <a:pt x="1487154" y="13433"/>
                  <a:pt x="1508872" y="35152"/>
                </a:cubicBezTo>
                <a:close/>
              </a:path>
            </a:pathLst>
          </a:cu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46" name="文字方塊 45">
            <a:extLst>
              <a:ext uri="{FF2B5EF4-FFF2-40B4-BE49-F238E27FC236}">
                <a16:creationId xmlns:a16="http://schemas.microsoft.com/office/drawing/2014/main" id="{297C3F12-2162-4432-B3F2-4E8B9EA3EE0F}"/>
              </a:ext>
            </a:extLst>
          </p:cNvPr>
          <p:cNvSpPr txBox="1"/>
          <p:nvPr/>
        </p:nvSpPr>
        <p:spPr>
          <a:xfrm>
            <a:off x="7017076" y="3666994"/>
            <a:ext cx="1606172" cy="584775"/>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black"/>
                </a:solidFill>
                <a:effectLst/>
                <a:uLnTx/>
                <a:uFillTx/>
                <a:latin typeface="Arial"/>
                <a:cs typeface="+mn-cs"/>
              </a:rPr>
              <a:t>畢業即進入</a:t>
            </a:r>
            <a:endParaRPr kumimoji="0" lang="en-US" altLang="zh-TW" sz="1600" b="1" i="0" u="none" strike="noStrike" kern="1200" cap="none" spc="0" normalizeH="0" baseline="0" noProof="0" dirty="0">
              <a:ln>
                <a:noFill/>
              </a:ln>
              <a:solidFill>
                <a:prstClr val="black"/>
              </a:solidFill>
              <a:effectLst/>
              <a:uLnTx/>
              <a:uFillTx/>
              <a:latin typeface="Arial"/>
              <a:cs typeface="+mn-cs"/>
            </a:endParaRP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black"/>
                </a:solidFill>
                <a:effectLst/>
                <a:uLnTx/>
                <a:uFillTx/>
                <a:latin typeface="Arial"/>
                <a:cs typeface="+mn-cs"/>
              </a:rPr>
              <a:t>合作企業服務</a:t>
            </a:r>
            <a:endParaRPr kumimoji="0" lang="zh-TW" altLang="en-US" sz="1800" b="1" i="0" u="none" strike="noStrike" kern="1200" cap="none" spc="0" normalizeH="0" baseline="0" noProof="0" dirty="0">
              <a:ln>
                <a:noFill/>
              </a:ln>
              <a:solidFill>
                <a:prstClr val="black"/>
              </a:solidFill>
              <a:effectLst/>
              <a:uLnTx/>
              <a:uFillTx/>
              <a:latin typeface="Arial"/>
              <a:cs typeface="+mn-cs"/>
            </a:endParaRPr>
          </a:p>
        </p:txBody>
      </p:sp>
      <p:sp>
        <p:nvSpPr>
          <p:cNvPr id="47" name="矩形 46">
            <a:extLst>
              <a:ext uri="{FF2B5EF4-FFF2-40B4-BE49-F238E27FC236}">
                <a16:creationId xmlns:a16="http://schemas.microsoft.com/office/drawing/2014/main" id="{EE69C093-319E-493E-B234-38B18A3FC77D}"/>
              </a:ext>
            </a:extLst>
          </p:cNvPr>
          <p:cNvSpPr/>
          <p:nvPr/>
        </p:nvSpPr>
        <p:spPr>
          <a:xfrm>
            <a:off x="415158" y="971565"/>
            <a:ext cx="8436262" cy="700448"/>
          </a:xfrm>
          <a:prstGeom prst="rect">
            <a:avLst/>
          </a:prstGeom>
        </p:spPr>
        <p:txBody>
          <a:bodyPr wrap="square">
            <a:spAutoFit/>
          </a:bodyPr>
          <a:lstStyle/>
          <a:p>
            <a:pPr marL="0" marR="0" lvl="0" indent="0" algn="l" defTabSz="914400" rtl="0" eaLnBrk="1" fontAlgn="auto" latinLnBrk="1" hangingPunct="1">
              <a:lnSpc>
                <a:spcPts val="2500"/>
              </a:lnSpc>
              <a:spcBef>
                <a:spcPts val="0"/>
              </a:spcBef>
              <a:spcAft>
                <a:spcPts val="0"/>
              </a:spcAft>
              <a:buClrTx/>
              <a:buSzTx/>
              <a:buFontTx/>
              <a:buNone/>
              <a:tabLst/>
              <a:defRPr/>
            </a:pPr>
            <a:r>
              <a:rPr kumimoji="0" lang="zh-TW" altLang="en-US" sz="1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教育部為促進學用合一，有效支援國內產業發展及升級轉型，鼓勵產學共同培育所需之</a:t>
            </a:r>
            <a:endParaRPr kumimoji="0" lang="en-US" altLang="zh-TW" sz="1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1" hangingPunct="1">
              <a:lnSpc>
                <a:spcPts val="2500"/>
              </a:lnSpc>
              <a:spcBef>
                <a:spcPts val="0"/>
              </a:spcBef>
              <a:spcAft>
                <a:spcPts val="0"/>
              </a:spcAft>
              <a:buClrTx/>
              <a:buSzTx/>
              <a:buFontTx/>
              <a:buNone/>
              <a:tabLst/>
              <a:defRPr/>
            </a:pPr>
            <a:r>
              <a:rPr kumimoji="0" lang="zh-TW" altLang="en-US" sz="1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「高階技術」或「創新及跨領域人才」，增補企業所需之碩士級人才，提升國內產業競爭力。</a:t>
            </a:r>
          </a:p>
        </p:txBody>
      </p:sp>
    </p:spTree>
    <p:extLst>
      <p:ext uri="{BB962C8B-B14F-4D97-AF65-F5344CB8AC3E}">
        <p14:creationId xmlns:p14="http://schemas.microsoft.com/office/powerpoint/2010/main" val="3309730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矩形 85">
            <a:extLst>
              <a:ext uri="{FF2B5EF4-FFF2-40B4-BE49-F238E27FC236}">
                <a16:creationId xmlns:a16="http://schemas.microsoft.com/office/drawing/2014/main" id="{F7AEF7E5-782A-4919-90ED-06E0A4B3B241}"/>
              </a:ext>
            </a:extLst>
          </p:cNvPr>
          <p:cNvSpPr/>
          <p:nvPr/>
        </p:nvSpPr>
        <p:spPr>
          <a:xfrm>
            <a:off x="413481" y="745315"/>
            <a:ext cx="7948531" cy="613309"/>
          </a:xfrm>
          <a:prstGeom prst="rect">
            <a:avLst/>
          </a:prstGeom>
        </p:spPr>
        <p:txBody>
          <a:bodyPr wrap="square">
            <a:spAutoFit/>
          </a:bodyPr>
          <a:lstStyle/>
          <a:p>
            <a:pPr marL="0" lvl="1" indent="0" defTabSz="602456">
              <a:lnSpc>
                <a:spcPct val="110000"/>
              </a:lnSpc>
              <a:spcBef>
                <a:spcPts val="450"/>
              </a:spcBef>
              <a:buNone/>
            </a:pPr>
            <a:r>
              <a:rPr lang="zh-TW" altLang="en-US" sz="1600" dirty="0">
                <a:latin typeface="Arial" panose="020B0604020202020204" pitchFamily="34" charset="0"/>
                <a:ea typeface="微軟正黑體" panose="020B0604030504040204" pitchFamily="34" charset="-120"/>
                <a:cs typeface="Arial" panose="020B0604020202020204" pitchFamily="34" charset="0"/>
              </a:rPr>
              <a:t>產業碩士專班辦理領域各校得</a:t>
            </a:r>
            <a:r>
              <a:rPr lang="zh-TW" altLang="en-US" sz="1600" u="sng" dirty="0">
                <a:solidFill>
                  <a:srgbClr val="996633"/>
                </a:solidFill>
                <a:latin typeface="Arial" panose="020B0604020202020204" pitchFamily="34" charset="0"/>
                <a:ea typeface="微軟正黑體" panose="020B0604030504040204" pitchFamily="34" charset="-120"/>
                <a:cs typeface="Arial" panose="020B0604020202020204" pitchFamily="34" charset="0"/>
              </a:rPr>
              <a:t>配合國家政策發展及產業實際需求</a:t>
            </a:r>
            <a:r>
              <a:rPr lang="zh-TW" altLang="en-US" sz="1600" dirty="0">
                <a:latin typeface="Arial" panose="020B0604020202020204" pitchFamily="34" charset="0"/>
                <a:ea typeface="微軟正黑體" panose="020B0604030504040204" pitchFamily="34" charset="-120"/>
                <a:cs typeface="Arial" panose="020B0604020202020204" pitchFamily="34" charset="0"/>
              </a:rPr>
              <a:t>與企業共同合作研提，所提開辦領域可涵蓋下列產業：</a:t>
            </a:r>
          </a:p>
        </p:txBody>
      </p:sp>
      <p:grpSp>
        <p:nvGrpSpPr>
          <p:cNvPr id="136" name="群組 135">
            <a:extLst>
              <a:ext uri="{FF2B5EF4-FFF2-40B4-BE49-F238E27FC236}">
                <a16:creationId xmlns:a16="http://schemas.microsoft.com/office/drawing/2014/main" id="{AABC0DB2-06D6-49B5-99E9-319B1FBBC66A}"/>
              </a:ext>
            </a:extLst>
          </p:cNvPr>
          <p:cNvGrpSpPr/>
          <p:nvPr/>
        </p:nvGrpSpPr>
        <p:grpSpPr>
          <a:xfrm>
            <a:off x="569130" y="1498151"/>
            <a:ext cx="8015518" cy="3375356"/>
            <a:chOff x="569130" y="1498151"/>
            <a:chExt cx="8015518" cy="3375356"/>
          </a:xfrm>
        </p:grpSpPr>
        <p:grpSp>
          <p:nvGrpSpPr>
            <p:cNvPr id="52" name="Group 52">
              <a:extLst>
                <a:ext uri="{FF2B5EF4-FFF2-40B4-BE49-F238E27FC236}">
                  <a16:creationId xmlns:a16="http://schemas.microsoft.com/office/drawing/2014/main" id="{351BC452-A1D8-4AE1-91A6-F6F1F37BC719}"/>
                </a:ext>
              </a:extLst>
            </p:cNvPr>
            <p:cNvGrpSpPr/>
            <p:nvPr/>
          </p:nvGrpSpPr>
          <p:grpSpPr>
            <a:xfrm>
              <a:off x="877552" y="4130046"/>
              <a:ext cx="2415610" cy="733504"/>
              <a:chOff x="940165" y="3648280"/>
              <a:chExt cx="2039109" cy="978005"/>
            </a:xfrm>
          </p:grpSpPr>
          <p:sp>
            <p:nvSpPr>
              <p:cNvPr id="53" name="TextBox 53">
                <a:extLst>
                  <a:ext uri="{FF2B5EF4-FFF2-40B4-BE49-F238E27FC236}">
                    <a16:creationId xmlns:a16="http://schemas.microsoft.com/office/drawing/2014/main" id="{7BD1E1B1-EFCA-4512-BD02-BA210F8515C4}"/>
                  </a:ext>
                </a:extLst>
              </p:cNvPr>
              <p:cNvSpPr txBox="1"/>
              <p:nvPr/>
            </p:nvSpPr>
            <p:spPr>
              <a:xfrm>
                <a:off x="940165" y="3648280"/>
                <a:ext cx="1989414" cy="451406"/>
              </a:xfrm>
              <a:prstGeom prst="rect">
                <a:avLst/>
              </a:prstGeom>
              <a:noFill/>
            </p:spPr>
            <p:txBody>
              <a:bodyPr wrap="square" rtlCol="0">
                <a:spAutoFit/>
              </a:bodyPr>
              <a:lstStyle/>
              <a:p>
                <a:pPr algn="r" defTabSz="685800">
                  <a:buClrTx/>
                </a:pPr>
                <a:r>
                  <a:rPr lang="zh-TW" altLang="en-US" sz="1600" b="1" kern="1200" dirty="0">
                    <a:solidFill>
                      <a:prstClr val="black">
                        <a:lumMod val="75000"/>
                        <a:lumOff val="25000"/>
                      </a:prstClr>
                    </a:solidFill>
                    <a:cs typeface="Arial" pitchFamily="34" charset="0"/>
                  </a:rPr>
                  <a:t>民生工業領域</a:t>
                </a:r>
              </a:p>
            </p:txBody>
          </p:sp>
          <p:sp>
            <p:nvSpPr>
              <p:cNvPr id="54" name="TextBox 54">
                <a:extLst>
                  <a:ext uri="{FF2B5EF4-FFF2-40B4-BE49-F238E27FC236}">
                    <a16:creationId xmlns:a16="http://schemas.microsoft.com/office/drawing/2014/main" id="{976BAAE3-22EC-441F-81D2-EB89A17AAA02}"/>
                  </a:ext>
                </a:extLst>
              </p:cNvPr>
              <p:cNvSpPr txBox="1"/>
              <p:nvPr/>
            </p:nvSpPr>
            <p:spPr>
              <a:xfrm>
                <a:off x="989860" y="4010732"/>
                <a:ext cx="1989414" cy="615553"/>
              </a:xfrm>
              <a:prstGeom prst="rect">
                <a:avLst/>
              </a:prstGeom>
              <a:noFill/>
            </p:spPr>
            <p:txBody>
              <a:bodyPr wrap="square" rtlCol="0">
                <a:spAutoFit/>
              </a:bodyPr>
              <a:lstStyle/>
              <a:p>
                <a:pPr algn="r" defTabSz="685800">
                  <a:buClrTx/>
                </a:pPr>
                <a:r>
                  <a:rPr lang="zh-TW" altLang="en-US" sz="1200" kern="1200" dirty="0">
                    <a:solidFill>
                      <a:prstClr val="black">
                        <a:lumMod val="75000"/>
                        <a:lumOff val="25000"/>
                      </a:prstClr>
                    </a:solidFill>
                    <a:cs typeface="Arial" pitchFamily="34" charset="0"/>
                  </a:rPr>
                  <a:t>機械、塑化、營建、食品、紡織、車輛、材料、能源等產業</a:t>
                </a:r>
              </a:p>
            </p:txBody>
          </p:sp>
        </p:grpSp>
        <p:grpSp>
          <p:nvGrpSpPr>
            <p:cNvPr id="55" name="Group 58">
              <a:extLst>
                <a:ext uri="{FF2B5EF4-FFF2-40B4-BE49-F238E27FC236}">
                  <a16:creationId xmlns:a16="http://schemas.microsoft.com/office/drawing/2014/main" id="{94086E1F-E4F6-4B89-BB90-E185BAE084FE}"/>
                </a:ext>
              </a:extLst>
            </p:cNvPr>
            <p:cNvGrpSpPr/>
            <p:nvPr/>
          </p:nvGrpSpPr>
          <p:grpSpPr>
            <a:xfrm>
              <a:off x="863932" y="1498151"/>
              <a:ext cx="2479534" cy="613309"/>
              <a:chOff x="1003197" y="3528572"/>
              <a:chExt cx="2000402" cy="779700"/>
            </a:xfrm>
          </p:grpSpPr>
          <p:sp>
            <p:nvSpPr>
              <p:cNvPr id="56" name="TextBox 59">
                <a:extLst>
                  <a:ext uri="{FF2B5EF4-FFF2-40B4-BE49-F238E27FC236}">
                    <a16:creationId xmlns:a16="http://schemas.microsoft.com/office/drawing/2014/main" id="{323910BA-FF7C-4D48-BDB4-54C3EC9FBF1E}"/>
                  </a:ext>
                </a:extLst>
              </p:cNvPr>
              <p:cNvSpPr txBox="1"/>
              <p:nvPr/>
            </p:nvSpPr>
            <p:spPr>
              <a:xfrm>
                <a:off x="1014185" y="3528572"/>
                <a:ext cx="1989414" cy="779700"/>
              </a:xfrm>
              <a:prstGeom prst="rect">
                <a:avLst/>
              </a:prstGeom>
              <a:noFill/>
            </p:spPr>
            <p:txBody>
              <a:bodyPr wrap="square" rtlCol="0">
                <a:spAutoFit/>
              </a:bodyPr>
              <a:lstStyle/>
              <a:p>
                <a:pPr algn="r" defTabSz="685800">
                  <a:buClrTx/>
                </a:pPr>
                <a:r>
                  <a:rPr lang="ko-KR" altLang="en-US" sz="1600" b="1" kern="1200" dirty="0">
                    <a:solidFill>
                      <a:prstClr val="black">
                        <a:lumMod val="75000"/>
                        <a:lumOff val="25000"/>
                      </a:prstClr>
                    </a:solidFill>
                    <a:cs typeface="Arial" pitchFamily="34" charset="0"/>
                  </a:rPr>
                  <a:t>電機領域</a:t>
                </a:r>
              </a:p>
              <a:p>
                <a:pPr algn="r" defTabSz="685800">
                  <a:buClrTx/>
                </a:pPr>
                <a:endParaRPr lang="ko-KR" altLang="en-US" sz="1600" b="1" kern="1200" dirty="0">
                  <a:solidFill>
                    <a:prstClr val="black">
                      <a:lumMod val="75000"/>
                      <a:lumOff val="25000"/>
                    </a:prstClr>
                  </a:solidFill>
                  <a:cs typeface="Arial" pitchFamily="34" charset="0"/>
                </a:endParaRPr>
              </a:p>
            </p:txBody>
          </p:sp>
          <p:sp>
            <p:nvSpPr>
              <p:cNvPr id="57" name="TextBox 60">
                <a:extLst>
                  <a:ext uri="{FF2B5EF4-FFF2-40B4-BE49-F238E27FC236}">
                    <a16:creationId xmlns:a16="http://schemas.microsoft.com/office/drawing/2014/main" id="{3A107982-19E0-4B6A-B6EC-745F41E17A38}"/>
                  </a:ext>
                </a:extLst>
              </p:cNvPr>
              <p:cNvSpPr txBox="1"/>
              <p:nvPr/>
            </p:nvSpPr>
            <p:spPr>
              <a:xfrm>
                <a:off x="1003197" y="3915873"/>
                <a:ext cx="1989414" cy="369332"/>
              </a:xfrm>
              <a:prstGeom prst="rect">
                <a:avLst/>
              </a:prstGeom>
              <a:noFill/>
            </p:spPr>
            <p:txBody>
              <a:bodyPr wrap="square" rtlCol="0">
                <a:spAutoFit/>
              </a:bodyPr>
              <a:lstStyle/>
              <a:p>
                <a:pPr lvl="0" algn="r" latinLnBrk="1">
                  <a:buClrTx/>
                  <a:defRPr/>
                </a:pPr>
                <a:r>
                  <a:rPr lang="zh-TW" altLang="en-US" sz="1200" kern="1200" dirty="0">
                    <a:solidFill>
                      <a:prstClr val="black">
                        <a:lumMod val="85000"/>
                        <a:lumOff val="15000"/>
                      </a:prstClr>
                    </a:solidFill>
                    <a:latin typeface="微軟正黑體" panose="020B0604030504040204" pitchFamily="34" charset="-120"/>
                    <a:ea typeface="微軟正黑體" panose="020B0604030504040204" pitchFamily="34" charset="-120"/>
                    <a:cs typeface="Arial" pitchFamily="34" charset="0"/>
                  </a:rPr>
                  <a:t>智慧機電、電機、電子、電信、半導體等產業</a:t>
                </a:r>
                <a:endParaRPr lang="ko-KR" altLang="en-US" sz="1200" kern="1200" dirty="0">
                  <a:solidFill>
                    <a:prstClr val="black">
                      <a:lumMod val="85000"/>
                      <a:lumOff val="15000"/>
                    </a:prstClr>
                  </a:solidFill>
                  <a:latin typeface="微軟正黑體" panose="020B0604030504040204" pitchFamily="34" charset="-120"/>
                  <a:cs typeface="Arial" pitchFamily="34" charset="0"/>
                </a:endParaRPr>
              </a:p>
            </p:txBody>
          </p:sp>
        </p:grpSp>
        <p:grpSp>
          <p:nvGrpSpPr>
            <p:cNvPr id="58" name="Group 61">
              <a:extLst>
                <a:ext uri="{FF2B5EF4-FFF2-40B4-BE49-F238E27FC236}">
                  <a16:creationId xmlns:a16="http://schemas.microsoft.com/office/drawing/2014/main" id="{8E1DCD2F-A9A1-44AD-9352-ECAFF87E21AA}"/>
                </a:ext>
              </a:extLst>
            </p:cNvPr>
            <p:cNvGrpSpPr/>
            <p:nvPr/>
          </p:nvGrpSpPr>
          <p:grpSpPr>
            <a:xfrm>
              <a:off x="5690924" y="1503895"/>
              <a:ext cx="2671088" cy="731957"/>
              <a:chOff x="993673" y="3593522"/>
              <a:chExt cx="1998938" cy="872941"/>
            </a:xfrm>
          </p:grpSpPr>
          <p:sp>
            <p:nvSpPr>
              <p:cNvPr id="59" name="TextBox 62">
                <a:extLst>
                  <a:ext uri="{FF2B5EF4-FFF2-40B4-BE49-F238E27FC236}">
                    <a16:creationId xmlns:a16="http://schemas.microsoft.com/office/drawing/2014/main" id="{B9AFF718-2EE2-45ED-84DA-122524AD4580}"/>
                  </a:ext>
                </a:extLst>
              </p:cNvPr>
              <p:cNvSpPr txBox="1"/>
              <p:nvPr/>
            </p:nvSpPr>
            <p:spPr>
              <a:xfrm>
                <a:off x="993673" y="3593522"/>
                <a:ext cx="1989414" cy="403764"/>
              </a:xfrm>
              <a:prstGeom prst="rect">
                <a:avLst/>
              </a:prstGeom>
              <a:noFill/>
            </p:spPr>
            <p:txBody>
              <a:bodyPr wrap="square" rtlCol="0">
                <a:spAutoFit/>
              </a:bodyPr>
              <a:lstStyle/>
              <a:p>
                <a:pPr defTabSz="685800">
                  <a:buClrTx/>
                </a:pPr>
                <a:r>
                  <a:rPr lang="zh-TW" altLang="en-US" sz="1600" b="1" kern="1200" dirty="0">
                    <a:solidFill>
                      <a:prstClr val="black">
                        <a:lumMod val="75000"/>
                        <a:lumOff val="25000"/>
                      </a:prstClr>
                    </a:solidFill>
                    <a:cs typeface="Arial" pitchFamily="34" charset="0"/>
                  </a:rPr>
                  <a:t>文化創意領域</a:t>
                </a:r>
              </a:p>
            </p:txBody>
          </p:sp>
          <p:sp>
            <p:nvSpPr>
              <p:cNvPr id="60" name="TextBox 63">
                <a:extLst>
                  <a:ext uri="{FF2B5EF4-FFF2-40B4-BE49-F238E27FC236}">
                    <a16:creationId xmlns:a16="http://schemas.microsoft.com/office/drawing/2014/main" id="{6FAA6589-9718-4D6C-8195-78432175E2F7}"/>
                  </a:ext>
                </a:extLst>
              </p:cNvPr>
              <p:cNvSpPr txBox="1"/>
              <p:nvPr/>
            </p:nvSpPr>
            <p:spPr>
              <a:xfrm>
                <a:off x="1003197" y="3915876"/>
                <a:ext cx="1989414" cy="550587"/>
              </a:xfrm>
              <a:prstGeom prst="rect">
                <a:avLst/>
              </a:prstGeom>
              <a:noFill/>
            </p:spPr>
            <p:txBody>
              <a:bodyPr wrap="square" rtlCol="0">
                <a:spAutoFit/>
              </a:bodyPr>
              <a:lstStyle/>
              <a:p>
                <a:pPr defTabSz="685800">
                  <a:buClrTx/>
                </a:pPr>
                <a:r>
                  <a:rPr lang="zh-TW" altLang="en-US" sz="1200" kern="1200" dirty="0">
                    <a:solidFill>
                      <a:prstClr val="black">
                        <a:lumMod val="75000"/>
                        <a:lumOff val="25000"/>
                      </a:prstClr>
                    </a:solidFill>
                    <a:cs typeface="Arial" pitchFamily="34" charset="0"/>
                  </a:rPr>
                  <a:t>數位內容、數位典藏、</a:t>
                </a:r>
              </a:p>
              <a:p>
                <a:pPr defTabSz="685800">
                  <a:buClrTx/>
                </a:pPr>
                <a:r>
                  <a:rPr lang="zh-TW" altLang="en-US" sz="1200" kern="1200" dirty="0">
                    <a:solidFill>
                      <a:prstClr val="black">
                        <a:lumMod val="75000"/>
                        <a:lumOff val="25000"/>
                      </a:prstClr>
                    </a:solidFill>
                    <a:cs typeface="Arial" pitchFamily="34" charset="0"/>
                  </a:rPr>
                  <a:t>數位學習、文創設計等產業 </a:t>
                </a:r>
                <a:endParaRPr lang="ko-KR" altLang="en-US" sz="1200" kern="1200" dirty="0">
                  <a:solidFill>
                    <a:prstClr val="black">
                      <a:lumMod val="75000"/>
                      <a:lumOff val="25000"/>
                    </a:prstClr>
                  </a:solidFill>
                  <a:cs typeface="Arial" pitchFamily="34" charset="0"/>
                </a:endParaRPr>
              </a:p>
            </p:txBody>
          </p:sp>
        </p:grpSp>
        <p:grpSp>
          <p:nvGrpSpPr>
            <p:cNvPr id="61" name="Group 55">
              <a:extLst>
                <a:ext uri="{FF2B5EF4-FFF2-40B4-BE49-F238E27FC236}">
                  <a16:creationId xmlns:a16="http://schemas.microsoft.com/office/drawing/2014/main" id="{3F8E51EF-F8E4-4A1A-95F6-E48514840346}"/>
                </a:ext>
              </a:extLst>
            </p:cNvPr>
            <p:cNvGrpSpPr/>
            <p:nvPr/>
          </p:nvGrpSpPr>
          <p:grpSpPr>
            <a:xfrm>
              <a:off x="6243231" y="2434559"/>
              <a:ext cx="2341417" cy="763966"/>
              <a:chOff x="993672" y="3698889"/>
              <a:chExt cx="2119854" cy="1018622"/>
            </a:xfrm>
          </p:grpSpPr>
          <p:sp>
            <p:nvSpPr>
              <p:cNvPr id="62" name="TextBox 56">
                <a:extLst>
                  <a:ext uri="{FF2B5EF4-FFF2-40B4-BE49-F238E27FC236}">
                    <a16:creationId xmlns:a16="http://schemas.microsoft.com/office/drawing/2014/main" id="{9AC78E3A-2350-473E-B114-AED592A67323}"/>
                  </a:ext>
                </a:extLst>
              </p:cNvPr>
              <p:cNvSpPr txBox="1"/>
              <p:nvPr/>
            </p:nvSpPr>
            <p:spPr>
              <a:xfrm>
                <a:off x="993672" y="3698889"/>
                <a:ext cx="2119854" cy="451406"/>
              </a:xfrm>
              <a:prstGeom prst="rect">
                <a:avLst/>
              </a:prstGeom>
              <a:noFill/>
            </p:spPr>
            <p:txBody>
              <a:bodyPr wrap="square" rtlCol="0">
                <a:spAutoFit/>
              </a:bodyPr>
              <a:lstStyle/>
              <a:p>
                <a:pPr defTabSz="685800">
                  <a:buClrTx/>
                </a:pPr>
                <a:r>
                  <a:rPr lang="zh-TW" altLang="en-US" sz="1600" b="1" kern="1200" dirty="0">
                    <a:solidFill>
                      <a:prstClr val="black">
                        <a:lumMod val="75000"/>
                        <a:lumOff val="25000"/>
                      </a:prstClr>
                    </a:solidFill>
                    <a:cs typeface="Arial" pitchFamily="34" charset="0"/>
                  </a:rPr>
                  <a:t>生醫領域</a:t>
                </a:r>
              </a:p>
            </p:txBody>
          </p:sp>
          <p:sp>
            <p:nvSpPr>
              <p:cNvPr id="63" name="TextBox 57">
                <a:extLst>
                  <a:ext uri="{FF2B5EF4-FFF2-40B4-BE49-F238E27FC236}">
                    <a16:creationId xmlns:a16="http://schemas.microsoft.com/office/drawing/2014/main" id="{1B7C0B37-7069-44EC-B879-2B8515071771}"/>
                  </a:ext>
                </a:extLst>
              </p:cNvPr>
              <p:cNvSpPr txBox="1"/>
              <p:nvPr/>
            </p:nvSpPr>
            <p:spPr>
              <a:xfrm>
                <a:off x="1004486" y="4101957"/>
                <a:ext cx="1989414" cy="615554"/>
              </a:xfrm>
              <a:prstGeom prst="rect">
                <a:avLst/>
              </a:prstGeom>
              <a:noFill/>
            </p:spPr>
            <p:txBody>
              <a:bodyPr wrap="square" rtlCol="0">
                <a:spAutoFit/>
              </a:bodyPr>
              <a:lstStyle/>
              <a:p>
                <a:pPr lvl="0" latinLnBrk="1">
                  <a:buClrTx/>
                  <a:defRPr/>
                </a:pPr>
                <a:r>
                  <a:rPr lang="zh-TW" altLang="en-US" sz="1200" kern="1200" dirty="0">
                    <a:solidFill>
                      <a:prstClr val="black">
                        <a:lumMod val="85000"/>
                        <a:lumOff val="15000"/>
                      </a:prstClr>
                    </a:solidFill>
                    <a:cs typeface="Arial" pitchFamily="34" charset="0"/>
                  </a:rPr>
                  <a:t>生物科技、製藥、醫療照護、醫療器材等產業</a:t>
                </a:r>
              </a:p>
            </p:txBody>
          </p:sp>
        </p:grpSp>
        <p:grpSp>
          <p:nvGrpSpPr>
            <p:cNvPr id="64" name="Group 64">
              <a:extLst>
                <a:ext uri="{FF2B5EF4-FFF2-40B4-BE49-F238E27FC236}">
                  <a16:creationId xmlns:a16="http://schemas.microsoft.com/office/drawing/2014/main" id="{9EC3964A-0536-49A8-8895-B5012864DCF4}"/>
                </a:ext>
              </a:extLst>
            </p:cNvPr>
            <p:cNvGrpSpPr/>
            <p:nvPr/>
          </p:nvGrpSpPr>
          <p:grpSpPr>
            <a:xfrm>
              <a:off x="569130" y="2425563"/>
              <a:ext cx="2230162" cy="593954"/>
              <a:chOff x="1003197" y="3493264"/>
              <a:chExt cx="2028324" cy="791940"/>
            </a:xfrm>
          </p:grpSpPr>
          <p:sp>
            <p:nvSpPr>
              <p:cNvPr id="65" name="TextBox 65">
                <a:extLst>
                  <a:ext uri="{FF2B5EF4-FFF2-40B4-BE49-F238E27FC236}">
                    <a16:creationId xmlns:a16="http://schemas.microsoft.com/office/drawing/2014/main" id="{0739E463-329F-4D7F-84CA-F4643480F9C5}"/>
                  </a:ext>
                </a:extLst>
              </p:cNvPr>
              <p:cNvSpPr txBox="1"/>
              <p:nvPr/>
            </p:nvSpPr>
            <p:spPr>
              <a:xfrm>
                <a:off x="1042107" y="3493264"/>
                <a:ext cx="1989414" cy="451407"/>
              </a:xfrm>
              <a:prstGeom prst="rect">
                <a:avLst/>
              </a:prstGeom>
              <a:noFill/>
            </p:spPr>
            <p:txBody>
              <a:bodyPr wrap="square" rtlCol="0">
                <a:spAutoFit/>
              </a:bodyPr>
              <a:lstStyle/>
              <a:p>
                <a:pPr algn="r" defTabSz="685800">
                  <a:buClrTx/>
                </a:pPr>
                <a:r>
                  <a:rPr lang="zh-TW" altLang="en-US" sz="1600" b="1" kern="1200" dirty="0">
                    <a:solidFill>
                      <a:prstClr val="black">
                        <a:lumMod val="75000"/>
                        <a:lumOff val="25000"/>
                      </a:prstClr>
                    </a:solidFill>
                    <a:cs typeface="Arial" pitchFamily="34" charset="0"/>
                  </a:rPr>
                  <a:t>光電領域</a:t>
                </a:r>
              </a:p>
            </p:txBody>
          </p:sp>
          <p:sp>
            <p:nvSpPr>
              <p:cNvPr id="66" name="TextBox 66">
                <a:extLst>
                  <a:ext uri="{FF2B5EF4-FFF2-40B4-BE49-F238E27FC236}">
                    <a16:creationId xmlns:a16="http://schemas.microsoft.com/office/drawing/2014/main" id="{4F482A09-6A58-434D-A93F-A726DA0A8200}"/>
                  </a:ext>
                </a:extLst>
              </p:cNvPr>
              <p:cNvSpPr txBox="1"/>
              <p:nvPr/>
            </p:nvSpPr>
            <p:spPr>
              <a:xfrm>
                <a:off x="1003197" y="3915872"/>
                <a:ext cx="1989414" cy="369332"/>
              </a:xfrm>
              <a:prstGeom prst="rect">
                <a:avLst/>
              </a:prstGeom>
              <a:noFill/>
            </p:spPr>
            <p:txBody>
              <a:bodyPr wrap="square" rtlCol="0">
                <a:spAutoFit/>
              </a:bodyPr>
              <a:lstStyle/>
              <a:p>
                <a:pPr lvl="0" algn="r" latinLnBrk="1">
                  <a:buClrTx/>
                  <a:defRPr/>
                </a:pPr>
                <a:r>
                  <a:rPr lang="zh-TW" altLang="en-US" sz="1200" kern="1200" dirty="0">
                    <a:solidFill>
                      <a:prstClr val="black">
                        <a:lumMod val="85000"/>
                        <a:lumOff val="15000"/>
                      </a:prstClr>
                    </a:solidFill>
                    <a:latin typeface="微軟正黑體" panose="020B0604030504040204" pitchFamily="34" charset="-120"/>
                    <a:ea typeface="微軟正黑體" panose="020B0604030504040204" pitchFamily="34" charset="-120"/>
                    <a:cs typeface="Arial" pitchFamily="34" charset="0"/>
                  </a:rPr>
                  <a:t>面板、顯示器、光源等產業</a:t>
                </a:r>
                <a:r>
                  <a:rPr lang="en-US" altLang="ko-KR" sz="1200" kern="1200" dirty="0">
                    <a:solidFill>
                      <a:prstClr val="black">
                        <a:lumMod val="85000"/>
                        <a:lumOff val="15000"/>
                      </a:prstClr>
                    </a:solidFill>
                    <a:latin typeface="微軟正黑體" panose="020B0604030504040204" pitchFamily="34" charset="-120"/>
                    <a:ea typeface="微軟正黑體" panose="020B0604030504040204" pitchFamily="34" charset="-120"/>
                    <a:cs typeface="Arial" pitchFamily="34" charset="0"/>
                  </a:rPr>
                  <a:t>  </a:t>
                </a:r>
                <a:endParaRPr lang="ko-KR" altLang="en-US" sz="1200" kern="1200" dirty="0">
                  <a:solidFill>
                    <a:prstClr val="black">
                      <a:lumMod val="85000"/>
                      <a:lumOff val="15000"/>
                    </a:prstClr>
                  </a:solidFill>
                  <a:latin typeface="微軟正黑體" panose="020B0604030504040204" pitchFamily="34" charset="-120"/>
                  <a:cs typeface="Arial" pitchFamily="34" charset="0"/>
                </a:endParaRPr>
              </a:p>
            </p:txBody>
          </p:sp>
        </p:grpSp>
        <p:sp>
          <p:nvSpPr>
            <p:cNvPr id="67" name="Donut 6">
              <a:extLst>
                <a:ext uri="{FF2B5EF4-FFF2-40B4-BE49-F238E27FC236}">
                  <a16:creationId xmlns:a16="http://schemas.microsoft.com/office/drawing/2014/main" id="{002F0624-0B2F-4515-A2C0-2A1F50188DF5}"/>
                </a:ext>
              </a:extLst>
            </p:cNvPr>
            <p:cNvSpPr/>
            <p:nvPr/>
          </p:nvSpPr>
          <p:spPr>
            <a:xfrm>
              <a:off x="2973500" y="1703719"/>
              <a:ext cx="3048356" cy="3048358"/>
            </a:xfrm>
            <a:prstGeom prst="donut">
              <a:avLst>
                <a:gd name="adj" fmla="val 1907"/>
              </a:avLst>
            </a:prstGeom>
            <a:solidFill>
              <a:schemeClr val="bg2">
                <a:lumMod val="75000"/>
              </a:scheme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ko-KR" altLang="en-US" sz="2025" b="0" i="0" u="none" strike="noStrike" kern="1200" cap="none" spc="0" normalizeH="0" baseline="0" noProof="0">
                <a:ln>
                  <a:noFill/>
                </a:ln>
                <a:solidFill>
                  <a:prstClr val="black"/>
                </a:solidFill>
                <a:effectLst/>
                <a:uLnTx/>
                <a:uFillTx/>
                <a:latin typeface="Arial"/>
                <a:cs typeface="+mn-cs"/>
              </a:endParaRPr>
            </a:p>
          </p:txBody>
        </p:sp>
        <p:sp>
          <p:nvSpPr>
            <p:cNvPr id="68" name="Oval 69">
              <a:extLst>
                <a:ext uri="{FF2B5EF4-FFF2-40B4-BE49-F238E27FC236}">
                  <a16:creationId xmlns:a16="http://schemas.microsoft.com/office/drawing/2014/main" id="{EC7AEFA7-446D-4EAF-9B25-1D18B772D17B}"/>
                </a:ext>
              </a:extLst>
            </p:cNvPr>
            <p:cNvSpPr/>
            <p:nvPr/>
          </p:nvSpPr>
          <p:spPr>
            <a:xfrm>
              <a:off x="3411814" y="1679767"/>
              <a:ext cx="540416" cy="540414"/>
            </a:xfrm>
            <a:prstGeom prst="ellipse">
              <a:avLst/>
            </a:prstGeom>
            <a:solidFill>
              <a:schemeClr val="bg2">
                <a:lumMod val="20000"/>
                <a:lumOff val="80000"/>
              </a:schemeClr>
            </a:solidFill>
            <a:ln w="508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ko-KR" altLang="en-US" sz="2025" b="0" i="0" u="none" strike="noStrike" kern="1200" cap="none" spc="0" normalizeH="0" baseline="0" noProof="0">
                <a:ln>
                  <a:noFill/>
                </a:ln>
                <a:solidFill>
                  <a:prstClr val="white"/>
                </a:solidFill>
                <a:effectLst/>
                <a:uLnTx/>
                <a:uFillTx/>
                <a:latin typeface="Arial"/>
                <a:cs typeface="+mn-cs"/>
              </a:endParaRPr>
            </a:p>
          </p:txBody>
        </p:sp>
        <p:sp>
          <p:nvSpPr>
            <p:cNvPr id="69" name="Oval 70">
              <a:extLst>
                <a:ext uri="{FF2B5EF4-FFF2-40B4-BE49-F238E27FC236}">
                  <a16:creationId xmlns:a16="http://schemas.microsoft.com/office/drawing/2014/main" id="{204FA345-1CA5-43E5-A050-E2126B65B999}"/>
                </a:ext>
              </a:extLst>
            </p:cNvPr>
            <p:cNvSpPr/>
            <p:nvPr/>
          </p:nvSpPr>
          <p:spPr>
            <a:xfrm>
              <a:off x="4986749" y="1685453"/>
              <a:ext cx="540416" cy="540414"/>
            </a:xfrm>
            <a:prstGeom prst="ellipse">
              <a:avLst/>
            </a:prstGeom>
            <a:solidFill>
              <a:schemeClr val="bg2">
                <a:lumMod val="75000"/>
              </a:schemeClr>
            </a:solidFill>
            <a:ln w="508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ko-KR" altLang="en-US" sz="2025" b="0" i="0" u="none" strike="noStrike" kern="1200" cap="none" spc="0" normalizeH="0" baseline="0" noProof="0">
                <a:ln>
                  <a:noFill/>
                </a:ln>
                <a:solidFill>
                  <a:prstClr val="white"/>
                </a:solidFill>
                <a:effectLst/>
                <a:uLnTx/>
                <a:uFillTx/>
                <a:latin typeface="Arial"/>
                <a:cs typeface="+mn-cs"/>
              </a:endParaRPr>
            </a:p>
          </p:txBody>
        </p:sp>
        <p:sp>
          <p:nvSpPr>
            <p:cNvPr id="70" name="Oval 71">
              <a:extLst>
                <a:ext uri="{FF2B5EF4-FFF2-40B4-BE49-F238E27FC236}">
                  <a16:creationId xmlns:a16="http://schemas.microsoft.com/office/drawing/2014/main" id="{E3316189-EB25-44B2-B1DD-AF74167AF69A}"/>
                </a:ext>
              </a:extLst>
            </p:cNvPr>
            <p:cNvSpPr/>
            <p:nvPr/>
          </p:nvSpPr>
          <p:spPr>
            <a:xfrm>
              <a:off x="2783310" y="2493915"/>
              <a:ext cx="540416" cy="540414"/>
            </a:xfrm>
            <a:prstGeom prst="ellipse">
              <a:avLst/>
            </a:prstGeom>
            <a:solidFill>
              <a:schemeClr val="bg2">
                <a:lumMod val="40000"/>
                <a:lumOff val="60000"/>
              </a:schemeClr>
            </a:solidFill>
            <a:ln w="508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ko-KR" altLang="en-US" sz="2025" b="0" i="0" u="none" strike="noStrike" kern="1200" cap="none" spc="0" normalizeH="0" baseline="0" noProof="0">
                <a:ln>
                  <a:noFill/>
                </a:ln>
                <a:solidFill>
                  <a:prstClr val="white"/>
                </a:solidFill>
                <a:effectLst/>
                <a:uLnTx/>
                <a:uFillTx/>
                <a:latin typeface="Arial"/>
                <a:cs typeface="+mn-cs"/>
              </a:endParaRPr>
            </a:p>
          </p:txBody>
        </p:sp>
        <p:sp>
          <p:nvSpPr>
            <p:cNvPr id="71" name="Oval 72">
              <a:extLst>
                <a:ext uri="{FF2B5EF4-FFF2-40B4-BE49-F238E27FC236}">
                  <a16:creationId xmlns:a16="http://schemas.microsoft.com/office/drawing/2014/main" id="{747D611B-6A82-4D72-B595-48F5B42804C4}"/>
                </a:ext>
              </a:extLst>
            </p:cNvPr>
            <p:cNvSpPr/>
            <p:nvPr/>
          </p:nvSpPr>
          <p:spPr>
            <a:xfrm>
              <a:off x="5600092" y="2478705"/>
              <a:ext cx="540416" cy="540414"/>
            </a:xfrm>
            <a:prstGeom prst="ellipse">
              <a:avLst/>
            </a:prstGeom>
            <a:solidFill>
              <a:schemeClr val="bg2">
                <a:lumMod val="60000"/>
                <a:lumOff val="40000"/>
              </a:schemeClr>
            </a:solidFill>
            <a:ln w="508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ko-KR" altLang="en-US" sz="2025" b="0" i="0" u="none" strike="noStrike" kern="1200" cap="none" spc="0" normalizeH="0" baseline="0" noProof="0">
                <a:ln>
                  <a:noFill/>
                </a:ln>
                <a:solidFill>
                  <a:prstClr val="white"/>
                </a:solidFill>
                <a:effectLst/>
                <a:uLnTx/>
                <a:uFillTx/>
                <a:latin typeface="Arial"/>
                <a:cs typeface="+mn-cs"/>
              </a:endParaRPr>
            </a:p>
          </p:txBody>
        </p:sp>
        <p:sp>
          <p:nvSpPr>
            <p:cNvPr id="72" name="Oval 73">
              <a:extLst>
                <a:ext uri="{FF2B5EF4-FFF2-40B4-BE49-F238E27FC236}">
                  <a16:creationId xmlns:a16="http://schemas.microsoft.com/office/drawing/2014/main" id="{EC91EA46-3AD7-443D-8BF4-1CD7E38ABEF1}"/>
                </a:ext>
              </a:extLst>
            </p:cNvPr>
            <p:cNvSpPr/>
            <p:nvPr/>
          </p:nvSpPr>
          <p:spPr>
            <a:xfrm>
              <a:off x="5613006" y="3442338"/>
              <a:ext cx="540416" cy="540414"/>
            </a:xfrm>
            <a:prstGeom prst="ellipse">
              <a:avLst/>
            </a:prstGeom>
            <a:solidFill>
              <a:schemeClr val="bg2">
                <a:lumMod val="40000"/>
                <a:lumOff val="60000"/>
              </a:schemeClr>
            </a:solidFill>
            <a:ln w="508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ko-KR" altLang="en-US" sz="2025" b="0" i="0" u="none" strike="noStrike" kern="1200" cap="none" spc="0" normalizeH="0" baseline="0" noProof="0">
                <a:ln>
                  <a:noFill/>
                </a:ln>
                <a:solidFill>
                  <a:prstClr val="white"/>
                </a:solidFill>
                <a:effectLst/>
                <a:uLnTx/>
                <a:uFillTx/>
                <a:latin typeface="Arial"/>
                <a:cs typeface="+mn-cs"/>
              </a:endParaRPr>
            </a:p>
          </p:txBody>
        </p:sp>
        <p:sp>
          <p:nvSpPr>
            <p:cNvPr id="73" name="Oval 74">
              <a:extLst>
                <a:ext uri="{FF2B5EF4-FFF2-40B4-BE49-F238E27FC236}">
                  <a16:creationId xmlns:a16="http://schemas.microsoft.com/office/drawing/2014/main" id="{C2CEED56-BB1D-49A5-9573-AFE3F8BDEF94}"/>
                </a:ext>
              </a:extLst>
            </p:cNvPr>
            <p:cNvSpPr/>
            <p:nvPr/>
          </p:nvSpPr>
          <p:spPr>
            <a:xfrm>
              <a:off x="3411814" y="4224435"/>
              <a:ext cx="540416" cy="540414"/>
            </a:xfrm>
            <a:prstGeom prst="ellipse">
              <a:avLst/>
            </a:prstGeom>
            <a:solidFill>
              <a:schemeClr val="bg2">
                <a:lumMod val="75000"/>
              </a:schemeClr>
            </a:solidFill>
            <a:ln w="508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ko-KR" altLang="en-US" sz="2025" b="0" i="0" u="none" strike="noStrike" kern="1200" cap="none" spc="0" normalizeH="0" baseline="0" noProof="0" dirty="0">
                <a:ln>
                  <a:noFill/>
                </a:ln>
                <a:solidFill>
                  <a:prstClr val="white"/>
                </a:solidFill>
                <a:effectLst/>
                <a:uLnTx/>
                <a:uFillTx/>
                <a:latin typeface="Arial"/>
                <a:cs typeface="+mn-cs"/>
              </a:endParaRPr>
            </a:p>
          </p:txBody>
        </p:sp>
        <p:sp>
          <p:nvSpPr>
            <p:cNvPr id="78" name="Block Arc 10">
              <a:extLst>
                <a:ext uri="{FF2B5EF4-FFF2-40B4-BE49-F238E27FC236}">
                  <a16:creationId xmlns:a16="http://schemas.microsoft.com/office/drawing/2014/main" id="{C63D0A9E-090E-4CFF-92A4-B9DDB9D42FBC}"/>
                </a:ext>
              </a:extLst>
            </p:cNvPr>
            <p:cNvSpPr/>
            <p:nvPr/>
          </p:nvSpPr>
          <p:spPr>
            <a:xfrm>
              <a:off x="5757025" y="3632187"/>
              <a:ext cx="239046" cy="161918"/>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ysClr val="window" lastClr="FFFFFF"/>
            </a:solidFill>
            <a:ln w="12700" cap="flat" cmpd="sng" algn="ctr">
              <a:noFill/>
              <a:prstDash val="solid"/>
              <a:miter lim="800000"/>
            </a:ln>
            <a:effectLst/>
          </p:spPr>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dirty="0">
                <a:ln>
                  <a:noFill/>
                </a:ln>
                <a:solidFill>
                  <a:prstClr val="black"/>
                </a:solidFill>
                <a:effectLst/>
                <a:uLnTx/>
                <a:uFillTx/>
                <a:latin typeface="Arial"/>
                <a:cs typeface="+mn-cs"/>
              </a:endParaRPr>
            </a:p>
          </p:txBody>
        </p:sp>
        <p:sp>
          <p:nvSpPr>
            <p:cNvPr id="79" name="Round Same Side Corner Rectangle 36">
              <a:extLst>
                <a:ext uri="{FF2B5EF4-FFF2-40B4-BE49-F238E27FC236}">
                  <a16:creationId xmlns:a16="http://schemas.microsoft.com/office/drawing/2014/main" id="{D04D1F5F-2F98-4C2E-A600-F4A069F786CA}"/>
                </a:ext>
              </a:extLst>
            </p:cNvPr>
            <p:cNvSpPr>
              <a:spLocks noChangeAspect="1"/>
            </p:cNvSpPr>
            <p:nvPr/>
          </p:nvSpPr>
          <p:spPr>
            <a:xfrm>
              <a:off x="5148691" y="1842449"/>
              <a:ext cx="219377" cy="173442"/>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ysClr val="window" lastClr="FFFFFF"/>
            </a:solidFill>
            <a:ln w="12700" cap="flat" cmpd="sng" algn="ctr">
              <a:noFill/>
              <a:prstDash val="solid"/>
              <a:miter lim="800000"/>
            </a:ln>
            <a:effectLst/>
          </p:spPr>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dirty="0">
                <a:ln>
                  <a:noFill/>
                </a:ln>
                <a:solidFill>
                  <a:prstClr val="white"/>
                </a:solidFill>
                <a:effectLst/>
                <a:uLnTx/>
                <a:uFillTx/>
                <a:latin typeface="Arial"/>
                <a:cs typeface="+mn-cs"/>
              </a:endParaRPr>
            </a:p>
          </p:txBody>
        </p:sp>
        <p:grpSp>
          <p:nvGrpSpPr>
            <p:cNvPr id="82" name="Group 52">
              <a:extLst>
                <a:ext uri="{FF2B5EF4-FFF2-40B4-BE49-F238E27FC236}">
                  <a16:creationId xmlns:a16="http://schemas.microsoft.com/office/drawing/2014/main" id="{CF0720C6-E732-463D-BC5E-725F9D60171B}"/>
                </a:ext>
              </a:extLst>
            </p:cNvPr>
            <p:cNvGrpSpPr/>
            <p:nvPr/>
          </p:nvGrpSpPr>
          <p:grpSpPr>
            <a:xfrm>
              <a:off x="569130" y="3312982"/>
              <a:ext cx="2209684" cy="567358"/>
              <a:chOff x="1107298" y="3602195"/>
              <a:chExt cx="2009699" cy="756478"/>
            </a:xfrm>
          </p:grpSpPr>
          <p:sp>
            <p:nvSpPr>
              <p:cNvPr id="83" name="TextBox 53">
                <a:extLst>
                  <a:ext uri="{FF2B5EF4-FFF2-40B4-BE49-F238E27FC236}">
                    <a16:creationId xmlns:a16="http://schemas.microsoft.com/office/drawing/2014/main" id="{89391C54-C0C0-4679-8F66-606ABC476F62}"/>
                  </a:ext>
                </a:extLst>
              </p:cNvPr>
              <p:cNvSpPr txBox="1"/>
              <p:nvPr/>
            </p:nvSpPr>
            <p:spPr>
              <a:xfrm>
                <a:off x="1127583" y="3602195"/>
                <a:ext cx="1989414" cy="451406"/>
              </a:xfrm>
              <a:prstGeom prst="rect">
                <a:avLst/>
              </a:prstGeom>
              <a:noFill/>
            </p:spPr>
            <p:txBody>
              <a:bodyPr wrap="square" rtlCol="0">
                <a:spAutoFit/>
              </a:bodyPr>
              <a:lstStyle/>
              <a:p>
                <a:pPr algn="r" defTabSz="685800">
                  <a:buClrTx/>
                </a:pPr>
                <a:r>
                  <a:rPr lang="zh-TW" altLang="en-US" sz="1600" b="1" kern="1200" dirty="0">
                    <a:solidFill>
                      <a:prstClr val="black">
                        <a:lumMod val="75000"/>
                        <a:lumOff val="25000"/>
                      </a:prstClr>
                    </a:solidFill>
                    <a:cs typeface="Arial" pitchFamily="34" charset="0"/>
                  </a:rPr>
                  <a:t>資通領域</a:t>
                </a:r>
              </a:p>
            </p:txBody>
          </p:sp>
          <p:sp>
            <p:nvSpPr>
              <p:cNvPr id="84" name="TextBox 54">
                <a:extLst>
                  <a:ext uri="{FF2B5EF4-FFF2-40B4-BE49-F238E27FC236}">
                    <a16:creationId xmlns:a16="http://schemas.microsoft.com/office/drawing/2014/main" id="{F0557AAA-F5ED-430D-AE87-D53F77111F18}"/>
                  </a:ext>
                </a:extLst>
              </p:cNvPr>
              <p:cNvSpPr txBox="1"/>
              <p:nvPr/>
            </p:nvSpPr>
            <p:spPr>
              <a:xfrm>
                <a:off x="1107298" y="3989340"/>
                <a:ext cx="1989414" cy="369333"/>
              </a:xfrm>
              <a:prstGeom prst="rect">
                <a:avLst/>
              </a:prstGeom>
              <a:noFill/>
            </p:spPr>
            <p:txBody>
              <a:bodyPr wrap="square" rtlCol="0">
                <a:spAutoFit/>
              </a:bodyPr>
              <a:lstStyle/>
              <a:p>
                <a:pPr algn="r" defTabSz="685800">
                  <a:buClrTx/>
                </a:pPr>
                <a:r>
                  <a:rPr lang="zh-TW" altLang="en-US" sz="1200" kern="1200" dirty="0">
                    <a:solidFill>
                      <a:prstClr val="black">
                        <a:lumMod val="75000"/>
                        <a:lumOff val="25000"/>
                      </a:prstClr>
                    </a:solidFill>
                    <a:cs typeface="Arial" pitchFamily="34" charset="0"/>
                  </a:rPr>
                  <a:t>資訊、數據通信、網路等產業</a:t>
                </a:r>
              </a:p>
            </p:txBody>
          </p:sp>
        </p:grpSp>
        <p:sp>
          <p:nvSpPr>
            <p:cNvPr id="85" name="Oval 74">
              <a:extLst>
                <a:ext uri="{FF2B5EF4-FFF2-40B4-BE49-F238E27FC236}">
                  <a16:creationId xmlns:a16="http://schemas.microsoft.com/office/drawing/2014/main" id="{B93F92A8-68A8-42D9-87E1-4A2F1D5942C7}"/>
                </a:ext>
              </a:extLst>
            </p:cNvPr>
            <p:cNvSpPr/>
            <p:nvPr/>
          </p:nvSpPr>
          <p:spPr>
            <a:xfrm>
              <a:off x="2746037" y="3441938"/>
              <a:ext cx="540416" cy="540414"/>
            </a:xfrm>
            <a:prstGeom prst="ellipse">
              <a:avLst/>
            </a:prstGeom>
            <a:solidFill>
              <a:schemeClr val="bg2">
                <a:lumMod val="60000"/>
                <a:lumOff val="40000"/>
              </a:schemeClr>
            </a:solidFill>
            <a:ln w="508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ko-KR" altLang="en-US" sz="2025" b="0" i="0" u="none" strike="noStrike" kern="1200" cap="none" spc="0" normalizeH="0" baseline="0" noProof="0">
                <a:ln>
                  <a:noFill/>
                </a:ln>
                <a:solidFill>
                  <a:prstClr val="white"/>
                </a:solidFill>
                <a:effectLst/>
                <a:uLnTx/>
                <a:uFillTx/>
                <a:latin typeface="Arial"/>
                <a:cs typeface="+mn-cs"/>
              </a:endParaRPr>
            </a:p>
          </p:txBody>
        </p:sp>
        <p:grpSp>
          <p:nvGrpSpPr>
            <p:cNvPr id="113" name="Graphic 27">
              <a:extLst>
                <a:ext uri="{FF2B5EF4-FFF2-40B4-BE49-F238E27FC236}">
                  <a16:creationId xmlns:a16="http://schemas.microsoft.com/office/drawing/2014/main" id="{3313E905-078A-4E84-9FB5-DEF2B29085DC}"/>
                </a:ext>
              </a:extLst>
            </p:cNvPr>
            <p:cNvGrpSpPr/>
            <p:nvPr/>
          </p:nvGrpSpPr>
          <p:grpSpPr>
            <a:xfrm>
              <a:off x="3407630" y="2707723"/>
              <a:ext cx="2130160" cy="1113209"/>
              <a:chOff x="6942632" y="4124750"/>
              <a:chExt cx="5182215" cy="2729255"/>
            </a:xfrm>
          </p:grpSpPr>
          <p:sp>
            <p:nvSpPr>
              <p:cNvPr id="114" name="Freeform: Shape 23">
                <a:extLst>
                  <a:ext uri="{FF2B5EF4-FFF2-40B4-BE49-F238E27FC236}">
                    <a16:creationId xmlns:a16="http://schemas.microsoft.com/office/drawing/2014/main" id="{F5E95912-DFE9-4780-9CA8-D890C29F2DF9}"/>
                  </a:ext>
                </a:extLst>
              </p:cNvPr>
              <p:cNvSpPr/>
              <p:nvPr/>
            </p:nvSpPr>
            <p:spPr>
              <a:xfrm>
                <a:off x="6942588" y="4254341"/>
                <a:ext cx="5181867" cy="2600959"/>
              </a:xfrm>
              <a:custGeom>
                <a:avLst/>
                <a:gdLst>
                  <a:gd name="connsiteX0" fmla="*/ 5181585 w 5181867"/>
                  <a:gd name="connsiteY0" fmla="*/ 626851 h 2600959"/>
                  <a:gd name="connsiteX1" fmla="*/ 4760404 w 5181867"/>
                  <a:gd name="connsiteY1" fmla="*/ 807 h 2600959"/>
                  <a:gd name="connsiteX2" fmla="*/ 4701101 w 5181867"/>
                  <a:gd name="connsiteY2" fmla="*/ 4176 h 2600959"/>
                  <a:gd name="connsiteX3" fmla="*/ 4655277 w 5181867"/>
                  <a:gd name="connsiteY3" fmla="*/ 8556 h 2600959"/>
                  <a:gd name="connsiteX4" fmla="*/ 4586877 w 5181867"/>
                  <a:gd name="connsiteY4" fmla="*/ 21360 h 2600959"/>
                  <a:gd name="connsiteX5" fmla="*/ 3504946 w 5181867"/>
                  <a:gd name="connsiteY5" fmla="*/ 390315 h 2600959"/>
                  <a:gd name="connsiteX6" fmla="*/ 2324628 w 5181867"/>
                  <a:gd name="connsiteY6" fmla="*/ 706033 h 2600959"/>
                  <a:gd name="connsiteX7" fmla="*/ 1492037 w 5181867"/>
                  <a:gd name="connsiteY7" fmla="*/ 866082 h 2600959"/>
                  <a:gd name="connsiteX8" fmla="*/ 733910 w 5181867"/>
                  <a:gd name="connsiteY8" fmla="*/ 1008272 h 2600959"/>
                  <a:gd name="connsiteX9" fmla="*/ 31043 w 5181867"/>
                  <a:gd name="connsiteY9" fmla="*/ 1316914 h 2600959"/>
                  <a:gd name="connsiteX10" fmla="*/ 44857 w 5181867"/>
                  <a:gd name="connsiteY10" fmla="*/ 1814582 h 2600959"/>
                  <a:gd name="connsiteX11" fmla="*/ 274991 w 5181867"/>
                  <a:gd name="connsiteY11" fmla="*/ 2264404 h 2600959"/>
                  <a:gd name="connsiteX12" fmla="*/ 264546 w 5181867"/>
                  <a:gd name="connsiteY12" fmla="*/ 2301131 h 2600959"/>
                  <a:gd name="connsiteX13" fmla="*/ 201537 w 5181867"/>
                  <a:gd name="connsiteY13" fmla="*/ 2329097 h 2600959"/>
                  <a:gd name="connsiteX14" fmla="*/ 189070 w 5181867"/>
                  <a:gd name="connsiteY14" fmla="*/ 2354705 h 2600959"/>
                  <a:gd name="connsiteX15" fmla="*/ 202885 w 5181867"/>
                  <a:gd name="connsiteY15" fmla="*/ 2385030 h 2600959"/>
                  <a:gd name="connsiteX16" fmla="*/ 610925 w 5181867"/>
                  <a:gd name="connsiteY16" fmla="*/ 2584838 h 2600959"/>
                  <a:gd name="connsiteX17" fmla="*/ 854200 w 5181867"/>
                  <a:gd name="connsiteY17" fmla="*/ 2461517 h 2600959"/>
                  <a:gd name="connsiteX18" fmla="*/ 1131505 w 5181867"/>
                  <a:gd name="connsiteY18" fmla="*/ 2350325 h 2600959"/>
                  <a:gd name="connsiteX19" fmla="*/ 1759908 w 5181867"/>
                  <a:gd name="connsiteY19" fmla="*/ 2078073 h 2600959"/>
                  <a:gd name="connsiteX20" fmla="*/ 3246173 w 5181867"/>
                  <a:gd name="connsiteY20" fmla="*/ 1502234 h 2600959"/>
                  <a:gd name="connsiteX21" fmla="*/ 4810272 w 5181867"/>
                  <a:gd name="connsiteY21" fmla="*/ 1053423 h 2600959"/>
                  <a:gd name="connsiteX22" fmla="*/ 4857444 w 5181867"/>
                  <a:gd name="connsiteY22" fmla="*/ 1040956 h 2600959"/>
                  <a:gd name="connsiteX23" fmla="*/ 5181585 w 5181867"/>
                  <a:gd name="connsiteY23" fmla="*/ 626851 h 2600959"/>
                  <a:gd name="connsiteX24" fmla="*/ 2326650 w 5181867"/>
                  <a:gd name="connsiteY24" fmla="*/ 735684 h 2600959"/>
                  <a:gd name="connsiteX25" fmla="*/ 2326650 w 5181867"/>
                  <a:gd name="connsiteY25" fmla="*/ 735684 h 2600959"/>
                  <a:gd name="connsiteX26" fmla="*/ 2325976 w 5181867"/>
                  <a:gd name="connsiteY26" fmla="*/ 734336 h 2600959"/>
                  <a:gd name="connsiteX27" fmla="*/ 2327323 w 5181867"/>
                  <a:gd name="connsiteY27" fmla="*/ 734336 h 2600959"/>
                  <a:gd name="connsiteX28" fmla="*/ 2327997 w 5181867"/>
                  <a:gd name="connsiteY28" fmla="*/ 734336 h 2600959"/>
                  <a:gd name="connsiteX29" fmla="*/ 2326650 w 5181867"/>
                  <a:gd name="connsiteY29" fmla="*/ 735684 h 2600959"/>
                  <a:gd name="connsiteX30" fmla="*/ 3059842 w 5181867"/>
                  <a:gd name="connsiteY30" fmla="*/ 674360 h 2600959"/>
                  <a:gd name="connsiteX31" fmla="*/ 3070624 w 5181867"/>
                  <a:gd name="connsiteY31" fmla="*/ 675708 h 2600959"/>
                  <a:gd name="connsiteX32" fmla="*/ 3059842 w 5181867"/>
                  <a:gd name="connsiteY32" fmla="*/ 674360 h 260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181867" h="2600959">
                    <a:moveTo>
                      <a:pt x="5181585" y="626851"/>
                    </a:moveTo>
                    <a:cubicBezTo>
                      <a:pt x="5173162" y="351903"/>
                      <a:pt x="5048492" y="33490"/>
                      <a:pt x="4760404" y="807"/>
                    </a:cubicBezTo>
                    <a:cubicBezTo>
                      <a:pt x="4741198" y="-1215"/>
                      <a:pt x="4720981" y="807"/>
                      <a:pt x="4701101" y="4176"/>
                    </a:cubicBezTo>
                    <a:cubicBezTo>
                      <a:pt x="4687287" y="6535"/>
                      <a:pt x="4669429" y="6198"/>
                      <a:pt x="4655277" y="8556"/>
                    </a:cubicBezTo>
                    <a:cubicBezTo>
                      <a:pt x="4632702" y="12600"/>
                      <a:pt x="4609452" y="16980"/>
                      <a:pt x="4586877" y="21360"/>
                    </a:cubicBezTo>
                    <a:cubicBezTo>
                      <a:pt x="4213542" y="95825"/>
                      <a:pt x="3869184" y="282156"/>
                      <a:pt x="3504946" y="390315"/>
                    </a:cubicBezTo>
                    <a:cubicBezTo>
                      <a:pt x="3114427" y="506898"/>
                      <a:pt x="2719191" y="605286"/>
                      <a:pt x="2324628" y="706033"/>
                    </a:cubicBezTo>
                    <a:cubicBezTo>
                      <a:pt x="2052713" y="775443"/>
                      <a:pt x="1768331" y="813518"/>
                      <a:pt x="1492037" y="866082"/>
                    </a:cubicBezTo>
                    <a:cubicBezTo>
                      <a:pt x="1240339" y="918308"/>
                      <a:pt x="986282" y="959415"/>
                      <a:pt x="733910" y="1008272"/>
                    </a:cubicBezTo>
                    <a:cubicBezTo>
                      <a:pt x="504114" y="1052749"/>
                      <a:pt x="119322" y="1045336"/>
                      <a:pt x="31043" y="1316914"/>
                    </a:cubicBezTo>
                    <a:cubicBezTo>
                      <a:pt x="-21184" y="1477637"/>
                      <a:pt x="-1304" y="1654870"/>
                      <a:pt x="44857" y="1814582"/>
                    </a:cubicBezTo>
                    <a:cubicBezTo>
                      <a:pt x="93041" y="1981370"/>
                      <a:pt x="270611" y="2262382"/>
                      <a:pt x="274991" y="2264404"/>
                    </a:cubicBezTo>
                    <a:cubicBezTo>
                      <a:pt x="290827" y="2287316"/>
                      <a:pt x="291838" y="2289001"/>
                      <a:pt x="264546" y="2301131"/>
                    </a:cubicBezTo>
                    <a:cubicBezTo>
                      <a:pt x="243655" y="2310565"/>
                      <a:pt x="224449" y="2323369"/>
                      <a:pt x="201537" y="2329097"/>
                    </a:cubicBezTo>
                    <a:cubicBezTo>
                      <a:pt x="185701" y="2332803"/>
                      <a:pt x="183005" y="2339879"/>
                      <a:pt x="189070" y="2354705"/>
                    </a:cubicBezTo>
                    <a:cubicBezTo>
                      <a:pt x="193450" y="2365150"/>
                      <a:pt x="197157" y="2375596"/>
                      <a:pt x="202885" y="2385030"/>
                    </a:cubicBezTo>
                    <a:cubicBezTo>
                      <a:pt x="285436" y="2520819"/>
                      <a:pt x="442790" y="2646499"/>
                      <a:pt x="610925" y="2584838"/>
                    </a:cubicBezTo>
                    <a:cubicBezTo>
                      <a:pt x="694151" y="2554513"/>
                      <a:pt x="770974" y="2496222"/>
                      <a:pt x="854200" y="2461517"/>
                    </a:cubicBezTo>
                    <a:cubicBezTo>
                      <a:pt x="946186" y="2423105"/>
                      <a:pt x="1040193" y="2390421"/>
                      <a:pt x="1131505" y="2350325"/>
                    </a:cubicBezTo>
                    <a:cubicBezTo>
                      <a:pt x="1337379" y="2252274"/>
                      <a:pt x="1550328" y="2167026"/>
                      <a:pt x="1759908" y="2078073"/>
                    </a:cubicBezTo>
                    <a:cubicBezTo>
                      <a:pt x="2251848" y="1868156"/>
                      <a:pt x="2737723" y="1667000"/>
                      <a:pt x="3246173" y="1502234"/>
                    </a:cubicBezTo>
                    <a:cubicBezTo>
                      <a:pt x="3762372" y="1335109"/>
                      <a:pt x="4285985" y="1193255"/>
                      <a:pt x="4810272" y="1053423"/>
                    </a:cubicBezTo>
                    <a:cubicBezTo>
                      <a:pt x="4826108" y="1049380"/>
                      <a:pt x="4841608" y="1044999"/>
                      <a:pt x="4857444" y="1040956"/>
                    </a:cubicBezTo>
                    <a:cubicBezTo>
                      <a:pt x="5074100" y="983338"/>
                      <a:pt x="5188324" y="853615"/>
                      <a:pt x="5181585" y="626851"/>
                    </a:cubicBezTo>
                    <a:close/>
                    <a:moveTo>
                      <a:pt x="2326650" y="735684"/>
                    </a:moveTo>
                    <a:cubicBezTo>
                      <a:pt x="2326650" y="735684"/>
                      <a:pt x="2326650" y="735684"/>
                      <a:pt x="2326650" y="735684"/>
                    </a:cubicBezTo>
                    <a:cubicBezTo>
                      <a:pt x="2326313" y="735010"/>
                      <a:pt x="2325976" y="734673"/>
                      <a:pt x="2325976" y="734336"/>
                    </a:cubicBezTo>
                    <a:cubicBezTo>
                      <a:pt x="2326313" y="734336"/>
                      <a:pt x="2326650" y="734336"/>
                      <a:pt x="2327323" y="734336"/>
                    </a:cubicBezTo>
                    <a:cubicBezTo>
                      <a:pt x="2327660" y="734336"/>
                      <a:pt x="2327660" y="734336"/>
                      <a:pt x="2327997" y="734336"/>
                    </a:cubicBezTo>
                    <a:cubicBezTo>
                      <a:pt x="2327323" y="734673"/>
                      <a:pt x="2326986" y="735347"/>
                      <a:pt x="2326650" y="735684"/>
                    </a:cubicBezTo>
                    <a:close/>
                    <a:moveTo>
                      <a:pt x="3059842" y="674360"/>
                    </a:moveTo>
                    <a:cubicBezTo>
                      <a:pt x="3063548" y="675034"/>
                      <a:pt x="3066918" y="675371"/>
                      <a:pt x="3070624" y="675708"/>
                    </a:cubicBezTo>
                    <a:cubicBezTo>
                      <a:pt x="3066918" y="675371"/>
                      <a:pt x="3063548" y="675034"/>
                      <a:pt x="3059842" y="674360"/>
                    </a:cubicBezTo>
                    <a:close/>
                  </a:path>
                </a:pathLst>
              </a:custGeom>
              <a:solidFill>
                <a:schemeClr val="bg2">
                  <a:lumMod val="20000"/>
                  <a:lumOff val="80000"/>
                </a:schemeClr>
              </a:solidFill>
              <a:ln w="3369" cap="flat">
                <a:noFill/>
                <a:prstDash val="solid"/>
                <a:miter/>
              </a:ln>
            </p:spPr>
            <p:txBody>
              <a:bodyPr rtlCol="0" anchor="ct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ndParaRPr>
              </a:p>
            </p:txBody>
          </p:sp>
          <p:sp>
            <p:nvSpPr>
              <p:cNvPr id="115" name="Freeform: Shape 24">
                <a:extLst>
                  <a:ext uri="{FF2B5EF4-FFF2-40B4-BE49-F238E27FC236}">
                    <a16:creationId xmlns:a16="http://schemas.microsoft.com/office/drawing/2014/main" id="{E3B288BE-412C-40A2-B1B5-7A6FDB647A57}"/>
                  </a:ext>
                </a:extLst>
              </p:cNvPr>
              <p:cNvSpPr/>
              <p:nvPr/>
            </p:nvSpPr>
            <p:spPr>
              <a:xfrm>
                <a:off x="6980156" y="5390571"/>
                <a:ext cx="799905" cy="1444901"/>
              </a:xfrm>
              <a:custGeom>
                <a:avLst/>
                <a:gdLst>
                  <a:gd name="connsiteX0" fmla="*/ 1898 w 799905"/>
                  <a:gd name="connsiteY0" fmla="*/ 316135 h 1444901"/>
                  <a:gd name="connsiteX1" fmla="*/ 83102 w 799905"/>
                  <a:gd name="connsiteY1" fmla="*/ 84991 h 1444901"/>
                  <a:gd name="connsiteX2" fmla="*/ 280889 w 799905"/>
                  <a:gd name="connsiteY2" fmla="*/ 1766 h 1444901"/>
                  <a:gd name="connsiteX3" fmla="*/ 532586 w 799905"/>
                  <a:gd name="connsiteY3" fmla="*/ 192813 h 1444901"/>
                  <a:gd name="connsiteX4" fmla="*/ 678484 w 799905"/>
                  <a:gd name="connsiteY4" fmla="*/ 496064 h 1444901"/>
                  <a:gd name="connsiteX5" fmla="*/ 779567 w 799905"/>
                  <a:gd name="connsiteY5" fmla="*/ 823912 h 1444901"/>
                  <a:gd name="connsiteX6" fmla="*/ 715548 w 799905"/>
                  <a:gd name="connsiteY6" fmla="*/ 1301700 h 1444901"/>
                  <a:gd name="connsiteX7" fmla="*/ 524500 w 799905"/>
                  <a:gd name="connsiteY7" fmla="*/ 1440521 h 1444901"/>
                  <a:gd name="connsiteX8" fmla="*/ 502935 w 799905"/>
                  <a:gd name="connsiteY8" fmla="*/ 1441869 h 1444901"/>
                  <a:gd name="connsiteX9" fmla="*/ 455426 w 799905"/>
                  <a:gd name="connsiteY9" fmla="*/ 1444901 h 1444901"/>
                  <a:gd name="connsiteX10" fmla="*/ 357712 w 799905"/>
                  <a:gd name="connsiteY10" fmla="*/ 1416261 h 1444901"/>
                  <a:gd name="connsiteX11" fmla="*/ 194968 w 799905"/>
                  <a:gd name="connsiteY11" fmla="*/ 1260929 h 1444901"/>
                  <a:gd name="connsiteX12" fmla="*/ 173403 w 799905"/>
                  <a:gd name="connsiteY12" fmla="*/ 1224876 h 1444901"/>
                  <a:gd name="connsiteX13" fmla="*/ 178794 w 799905"/>
                  <a:gd name="connsiteY13" fmla="*/ 1208703 h 1444901"/>
                  <a:gd name="connsiteX14" fmla="*/ 269432 w 799905"/>
                  <a:gd name="connsiteY14" fmla="*/ 1168943 h 1444901"/>
                  <a:gd name="connsiteX15" fmla="*/ 285269 w 799905"/>
                  <a:gd name="connsiteY15" fmla="*/ 1172313 h 1444901"/>
                  <a:gd name="connsiteX16" fmla="*/ 441948 w 799905"/>
                  <a:gd name="connsiteY16" fmla="*/ 1254190 h 1444901"/>
                  <a:gd name="connsiteX17" fmla="*/ 660626 w 799905"/>
                  <a:gd name="connsiteY17" fmla="*/ 1212409 h 1444901"/>
                  <a:gd name="connsiteX18" fmla="*/ 731047 w 799905"/>
                  <a:gd name="connsiteY18" fmla="*/ 887257 h 1444901"/>
                  <a:gd name="connsiteX19" fmla="*/ 689266 w 799905"/>
                  <a:gd name="connsiteY19" fmla="*/ 716763 h 1444901"/>
                  <a:gd name="connsiteX20" fmla="*/ 585824 w 799905"/>
                  <a:gd name="connsiteY20" fmla="*/ 440131 h 1444901"/>
                  <a:gd name="connsiteX21" fmla="*/ 473621 w 799905"/>
                  <a:gd name="connsiteY21" fmla="*/ 231225 h 1444901"/>
                  <a:gd name="connsiteX22" fmla="*/ 316268 w 799905"/>
                  <a:gd name="connsiteY22" fmla="*/ 128794 h 1444901"/>
                  <a:gd name="connsiteX23" fmla="*/ 151502 w 799905"/>
                  <a:gd name="connsiteY23" fmla="*/ 181357 h 1444901"/>
                  <a:gd name="connsiteX24" fmla="*/ 84786 w 799905"/>
                  <a:gd name="connsiteY24" fmla="*/ 330961 h 1444901"/>
                  <a:gd name="connsiteX25" fmla="*/ 93210 w 799905"/>
                  <a:gd name="connsiteY25" fmla="*/ 558736 h 1444901"/>
                  <a:gd name="connsiteX26" fmla="*/ 190587 w 799905"/>
                  <a:gd name="connsiteY26" fmla="*/ 823912 h 1444901"/>
                  <a:gd name="connsiteX27" fmla="*/ 297062 w 799905"/>
                  <a:gd name="connsiteY27" fmla="*/ 975874 h 1444901"/>
                  <a:gd name="connsiteX28" fmla="*/ 413645 w 799905"/>
                  <a:gd name="connsiteY28" fmla="*/ 1060784 h 1444901"/>
                  <a:gd name="connsiteX29" fmla="*/ 580770 w 799905"/>
                  <a:gd name="connsiteY29" fmla="*/ 964081 h 1444901"/>
                  <a:gd name="connsiteX30" fmla="*/ 561227 w 799905"/>
                  <a:gd name="connsiteY30" fmla="*/ 767642 h 1444901"/>
                  <a:gd name="connsiteX31" fmla="*/ 521130 w 799905"/>
                  <a:gd name="connsiteY31" fmla="*/ 648363 h 1444901"/>
                  <a:gd name="connsiteX32" fmla="*/ 352995 w 799905"/>
                  <a:gd name="connsiteY32" fmla="*/ 536834 h 1444901"/>
                  <a:gd name="connsiteX33" fmla="*/ 396124 w 799905"/>
                  <a:gd name="connsiteY33" fmla="*/ 635559 h 1444901"/>
                  <a:gd name="connsiteX34" fmla="*/ 469915 w 799905"/>
                  <a:gd name="connsiteY34" fmla="*/ 824248 h 1444901"/>
                  <a:gd name="connsiteX35" fmla="*/ 485077 w 799905"/>
                  <a:gd name="connsiteY35" fmla="*/ 909159 h 1444901"/>
                  <a:gd name="connsiteX36" fmla="*/ 427123 w 799905"/>
                  <a:gd name="connsiteY36" fmla="*/ 938136 h 1444901"/>
                  <a:gd name="connsiteX37" fmla="*/ 348614 w 799905"/>
                  <a:gd name="connsiteY37" fmla="*/ 895344 h 1444901"/>
                  <a:gd name="connsiteX38" fmla="*/ 186207 w 799905"/>
                  <a:gd name="connsiteY38" fmla="*/ 587376 h 1444901"/>
                  <a:gd name="connsiteX39" fmla="*/ 216532 w 799905"/>
                  <a:gd name="connsiteY39" fmla="*/ 248072 h 1444901"/>
                  <a:gd name="connsiteX40" fmla="*/ 311214 w 799905"/>
                  <a:gd name="connsiteY40" fmla="*/ 220780 h 1444901"/>
                  <a:gd name="connsiteX41" fmla="*/ 441948 w 799905"/>
                  <a:gd name="connsiteY41" fmla="*/ 310070 h 1444901"/>
                  <a:gd name="connsiteX42" fmla="*/ 583802 w 799905"/>
                  <a:gd name="connsiteY42" fmla="*/ 580974 h 1444901"/>
                  <a:gd name="connsiteX43" fmla="*/ 642431 w 799905"/>
                  <a:gd name="connsiteY43" fmla="*/ 755849 h 1444901"/>
                  <a:gd name="connsiteX44" fmla="*/ 672082 w 799905"/>
                  <a:gd name="connsiteY44" fmla="*/ 972167 h 1444901"/>
                  <a:gd name="connsiteX45" fmla="*/ 644452 w 799905"/>
                  <a:gd name="connsiteY45" fmla="*/ 1125814 h 1444901"/>
                  <a:gd name="connsiteX46" fmla="*/ 516076 w 799905"/>
                  <a:gd name="connsiteY46" fmla="*/ 1186128 h 1444901"/>
                  <a:gd name="connsiteX47" fmla="*/ 223945 w 799905"/>
                  <a:gd name="connsiteY47" fmla="*/ 1029111 h 1444901"/>
                  <a:gd name="connsiteX48" fmla="*/ 115448 w 799905"/>
                  <a:gd name="connsiteY48" fmla="*/ 846824 h 1444901"/>
                  <a:gd name="connsiteX49" fmla="*/ 27843 w 799905"/>
                  <a:gd name="connsiteY49" fmla="*/ 604223 h 1444901"/>
                  <a:gd name="connsiteX50" fmla="*/ 1898 w 799905"/>
                  <a:gd name="connsiteY50" fmla="*/ 316135 h 144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799905" h="1444901">
                    <a:moveTo>
                      <a:pt x="1898" y="316135"/>
                    </a:moveTo>
                    <a:cubicBezTo>
                      <a:pt x="7626" y="232236"/>
                      <a:pt x="31212" y="151706"/>
                      <a:pt x="83102" y="84991"/>
                    </a:cubicBezTo>
                    <a:cubicBezTo>
                      <a:pt x="129263" y="25689"/>
                      <a:pt x="203391" y="-8343"/>
                      <a:pt x="280889" y="1766"/>
                    </a:cubicBezTo>
                    <a:cubicBezTo>
                      <a:pt x="396461" y="16928"/>
                      <a:pt x="473621" y="100490"/>
                      <a:pt x="532586" y="192813"/>
                    </a:cubicBezTo>
                    <a:cubicBezTo>
                      <a:pt x="592563" y="287158"/>
                      <a:pt x="639061" y="391948"/>
                      <a:pt x="678484" y="496064"/>
                    </a:cubicBezTo>
                    <a:cubicBezTo>
                      <a:pt x="718580" y="601865"/>
                      <a:pt x="752612" y="714067"/>
                      <a:pt x="779567" y="823912"/>
                    </a:cubicBezTo>
                    <a:cubicBezTo>
                      <a:pt x="817979" y="980254"/>
                      <a:pt x="804838" y="1160520"/>
                      <a:pt x="715548" y="1301700"/>
                    </a:cubicBezTo>
                    <a:cubicBezTo>
                      <a:pt x="670397" y="1372795"/>
                      <a:pt x="609410" y="1423337"/>
                      <a:pt x="524500" y="1440521"/>
                    </a:cubicBezTo>
                    <a:cubicBezTo>
                      <a:pt x="517424" y="1441869"/>
                      <a:pt x="510011" y="1441532"/>
                      <a:pt x="502935" y="1441869"/>
                    </a:cubicBezTo>
                    <a:cubicBezTo>
                      <a:pt x="487436" y="1446249"/>
                      <a:pt x="471262" y="1440521"/>
                      <a:pt x="455426" y="1444901"/>
                    </a:cubicBezTo>
                    <a:cubicBezTo>
                      <a:pt x="421732" y="1439173"/>
                      <a:pt x="388374" y="1431760"/>
                      <a:pt x="357712" y="1416261"/>
                    </a:cubicBezTo>
                    <a:cubicBezTo>
                      <a:pt x="287627" y="1381219"/>
                      <a:pt x="236075" y="1326297"/>
                      <a:pt x="194968" y="1260929"/>
                    </a:cubicBezTo>
                    <a:cubicBezTo>
                      <a:pt x="187555" y="1249136"/>
                      <a:pt x="180479" y="1237006"/>
                      <a:pt x="173403" y="1224876"/>
                    </a:cubicBezTo>
                    <a:cubicBezTo>
                      <a:pt x="169023" y="1217463"/>
                      <a:pt x="168349" y="1212746"/>
                      <a:pt x="178794" y="1208703"/>
                    </a:cubicBezTo>
                    <a:cubicBezTo>
                      <a:pt x="209456" y="1196236"/>
                      <a:pt x="239444" y="1182758"/>
                      <a:pt x="269432" y="1168943"/>
                    </a:cubicBezTo>
                    <a:cubicBezTo>
                      <a:pt x="276508" y="1165574"/>
                      <a:pt x="280552" y="1167258"/>
                      <a:pt x="285269" y="1172313"/>
                    </a:cubicBezTo>
                    <a:cubicBezTo>
                      <a:pt x="328735" y="1216116"/>
                      <a:pt x="381972" y="1243408"/>
                      <a:pt x="441948" y="1254190"/>
                    </a:cubicBezTo>
                    <a:cubicBezTo>
                      <a:pt x="519446" y="1268342"/>
                      <a:pt x="595258" y="1263625"/>
                      <a:pt x="660626" y="1212409"/>
                    </a:cubicBezTo>
                    <a:cubicBezTo>
                      <a:pt x="763394" y="1131879"/>
                      <a:pt x="744525" y="1000471"/>
                      <a:pt x="731047" y="887257"/>
                    </a:cubicBezTo>
                    <a:cubicBezTo>
                      <a:pt x="723971" y="827955"/>
                      <a:pt x="704428" y="774381"/>
                      <a:pt x="689266" y="716763"/>
                    </a:cubicBezTo>
                    <a:cubicBezTo>
                      <a:pt x="666017" y="627473"/>
                      <a:pt x="624236" y="524367"/>
                      <a:pt x="585824" y="440131"/>
                    </a:cubicBezTo>
                    <a:cubicBezTo>
                      <a:pt x="555162" y="372742"/>
                      <a:pt x="517424" y="291201"/>
                      <a:pt x="473621" y="231225"/>
                    </a:cubicBezTo>
                    <a:cubicBezTo>
                      <a:pt x="428807" y="170238"/>
                      <a:pt x="390059" y="140587"/>
                      <a:pt x="316268" y="128794"/>
                    </a:cubicBezTo>
                    <a:cubicBezTo>
                      <a:pt x="253259" y="118685"/>
                      <a:pt x="195641" y="131489"/>
                      <a:pt x="151502" y="181357"/>
                    </a:cubicBezTo>
                    <a:cubicBezTo>
                      <a:pt x="113764" y="223812"/>
                      <a:pt x="94558" y="275702"/>
                      <a:pt x="84786" y="330961"/>
                    </a:cubicBezTo>
                    <a:cubicBezTo>
                      <a:pt x="70972" y="407447"/>
                      <a:pt x="77711" y="483260"/>
                      <a:pt x="93210" y="558736"/>
                    </a:cubicBezTo>
                    <a:cubicBezTo>
                      <a:pt x="112416" y="652070"/>
                      <a:pt x="145437" y="740349"/>
                      <a:pt x="190587" y="823912"/>
                    </a:cubicBezTo>
                    <a:cubicBezTo>
                      <a:pt x="219901" y="878497"/>
                      <a:pt x="254270" y="930386"/>
                      <a:pt x="297062" y="975874"/>
                    </a:cubicBezTo>
                    <a:cubicBezTo>
                      <a:pt x="330756" y="1011590"/>
                      <a:pt x="367483" y="1041915"/>
                      <a:pt x="413645" y="1060784"/>
                    </a:cubicBezTo>
                    <a:cubicBezTo>
                      <a:pt x="485751" y="1090435"/>
                      <a:pt x="569314" y="1049328"/>
                      <a:pt x="580770" y="964081"/>
                    </a:cubicBezTo>
                    <a:cubicBezTo>
                      <a:pt x="589867" y="896692"/>
                      <a:pt x="578411" y="831998"/>
                      <a:pt x="561227" y="767642"/>
                    </a:cubicBezTo>
                    <a:cubicBezTo>
                      <a:pt x="550445" y="727208"/>
                      <a:pt x="535282" y="688123"/>
                      <a:pt x="521130" y="648363"/>
                    </a:cubicBezTo>
                    <a:cubicBezTo>
                      <a:pt x="449361" y="446870"/>
                      <a:pt x="313235" y="360612"/>
                      <a:pt x="352995" y="536834"/>
                    </a:cubicBezTo>
                    <a:cubicBezTo>
                      <a:pt x="362766" y="560420"/>
                      <a:pt x="386689" y="612310"/>
                      <a:pt x="396124" y="635559"/>
                    </a:cubicBezTo>
                    <a:cubicBezTo>
                      <a:pt x="428470" y="715415"/>
                      <a:pt x="454752" y="739001"/>
                      <a:pt x="469915" y="824248"/>
                    </a:cubicBezTo>
                    <a:cubicBezTo>
                      <a:pt x="473621" y="844802"/>
                      <a:pt x="489121" y="888942"/>
                      <a:pt x="485077" y="909159"/>
                    </a:cubicBezTo>
                    <a:cubicBezTo>
                      <a:pt x="479012" y="940494"/>
                      <a:pt x="466882" y="944875"/>
                      <a:pt x="427123" y="938136"/>
                    </a:cubicBezTo>
                    <a:cubicBezTo>
                      <a:pt x="397135" y="932745"/>
                      <a:pt x="371190" y="916571"/>
                      <a:pt x="348614" y="895344"/>
                    </a:cubicBezTo>
                    <a:cubicBezTo>
                      <a:pt x="261683" y="814814"/>
                      <a:pt x="210467" y="701601"/>
                      <a:pt x="186207" y="587376"/>
                    </a:cubicBezTo>
                    <a:cubicBezTo>
                      <a:pt x="165316" y="490336"/>
                      <a:pt x="138698" y="326581"/>
                      <a:pt x="216532" y="248072"/>
                    </a:cubicBezTo>
                    <a:cubicBezTo>
                      <a:pt x="242477" y="221791"/>
                      <a:pt x="276171" y="216737"/>
                      <a:pt x="311214" y="220780"/>
                    </a:cubicBezTo>
                    <a:cubicBezTo>
                      <a:pt x="370516" y="227519"/>
                      <a:pt x="407580" y="267952"/>
                      <a:pt x="441948" y="310070"/>
                    </a:cubicBezTo>
                    <a:cubicBezTo>
                      <a:pt x="507316" y="390600"/>
                      <a:pt x="546738" y="485619"/>
                      <a:pt x="583802" y="580974"/>
                    </a:cubicBezTo>
                    <a:cubicBezTo>
                      <a:pt x="606041" y="638255"/>
                      <a:pt x="628616" y="695535"/>
                      <a:pt x="642431" y="755849"/>
                    </a:cubicBezTo>
                    <a:cubicBezTo>
                      <a:pt x="658267" y="825933"/>
                      <a:pt x="670397" y="900061"/>
                      <a:pt x="672082" y="972167"/>
                    </a:cubicBezTo>
                    <a:cubicBezTo>
                      <a:pt x="673430" y="1028774"/>
                      <a:pt x="685896" y="1077968"/>
                      <a:pt x="644452" y="1125814"/>
                    </a:cubicBezTo>
                    <a:cubicBezTo>
                      <a:pt x="612779" y="1162541"/>
                      <a:pt x="564259" y="1182084"/>
                      <a:pt x="516076" y="1186128"/>
                    </a:cubicBezTo>
                    <a:cubicBezTo>
                      <a:pt x="389722" y="1197247"/>
                      <a:pt x="296051" y="1125814"/>
                      <a:pt x="223945" y="1029111"/>
                    </a:cubicBezTo>
                    <a:cubicBezTo>
                      <a:pt x="177446" y="966776"/>
                      <a:pt x="145774" y="917245"/>
                      <a:pt x="115448" y="846824"/>
                    </a:cubicBezTo>
                    <a:cubicBezTo>
                      <a:pt x="81754" y="768316"/>
                      <a:pt x="50418" y="686775"/>
                      <a:pt x="27843" y="604223"/>
                    </a:cubicBezTo>
                    <a:cubicBezTo>
                      <a:pt x="4257" y="520998"/>
                      <a:pt x="-4167" y="406437"/>
                      <a:pt x="1898" y="316135"/>
                    </a:cubicBezTo>
                    <a:close/>
                  </a:path>
                </a:pathLst>
              </a:custGeom>
              <a:solidFill>
                <a:schemeClr val="bg2">
                  <a:lumMod val="40000"/>
                  <a:lumOff val="60000"/>
                </a:schemeClr>
              </a:solidFill>
              <a:ln w="3369" cap="flat">
                <a:noFill/>
                <a:prstDash val="solid"/>
                <a:miter/>
              </a:ln>
            </p:spPr>
            <p:txBody>
              <a:bodyPr rtlCol="0" anchor="ct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ndParaRPr>
              </a:p>
            </p:txBody>
          </p:sp>
          <p:sp>
            <p:nvSpPr>
              <p:cNvPr id="116" name="Freeform: Shape 25">
                <a:extLst>
                  <a:ext uri="{FF2B5EF4-FFF2-40B4-BE49-F238E27FC236}">
                    <a16:creationId xmlns:a16="http://schemas.microsoft.com/office/drawing/2014/main" id="{F51B7DCD-36A9-4FB6-80C6-0EECC2A7AE3D}"/>
                  </a:ext>
                </a:extLst>
              </p:cNvPr>
              <p:cNvSpPr/>
              <p:nvPr/>
            </p:nvSpPr>
            <p:spPr>
              <a:xfrm>
                <a:off x="8827007" y="4124748"/>
                <a:ext cx="2154922" cy="1823401"/>
              </a:xfrm>
              <a:custGeom>
                <a:avLst/>
                <a:gdLst>
                  <a:gd name="connsiteX0" fmla="*/ 2094946 w 2154922"/>
                  <a:gd name="connsiteY0" fmla="*/ 907057 h 1823401"/>
                  <a:gd name="connsiteX1" fmla="*/ 1860769 w 2154922"/>
                  <a:gd name="connsiteY1" fmla="*/ 703543 h 1823401"/>
                  <a:gd name="connsiteX2" fmla="*/ 1723296 w 2154922"/>
                  <a:gd name="connsiteY2" fmla="*/ 628741 h 1823401"/>
                  <a:gd name="connsiteX3" fmla="*/ 1582453 w 2154922"/>
                  <a:gd name="connsiteY3" fmla="*/ 572134 h 1823401"/>
                  <a:gd name="connsiteX4" fmla="*/ 1581779 w 2154922"/>
                  <a:gd name="connsiteY4" fmla="*/ 572134 h 1823401"/>
                  <a:gd name="connsiteX5" fmla="*/ 1582453 w 2154922"/>
                  <a:gd name="connsiteY5" fmla="*/ 572134 h 1823401"/>
                  <a:gd name="connsiteX6" fmla="*/ 1756653 w 2154922"/>
                  <a:gd name="connsiteY6" fmla="*/ 429606 h 1823401"/>
                  <a:gd name="connsiteX7" fmla="*/ 1825053 w 2154922"/>
                  <a:gd name="connsiteY7" fmla="*/ 180941 h 1823401"/>
                  <a:gd name="connsiteX8" fmla="*/ 1752610 w 2154922"/>
                  <a:gd name="connsiteY8" fmla="*/ 65032 h 1823401"/>
                  <a:gd name="connsiteX9" fmla="*/ 1529215 w 2154922"/>
                  <a:gd name="connsiteY9" fmla="*/ 15164 h 1823401"/>
                  <a:gd name="connsiteX10" fmla="*/ 1385677 w 2154922"/>
                  <a:gd name="connsiteY10" fmla="*/ 127703 h 1823401"/>
                  <a:gd name="connsiteX11" fmla="*/ 1293354 w 2154922"/>
                  <a:gd name="connsiteY11" fmla="*/ 281687 h 1823401"/>
                  <a:gd name="connsiteX12" fmla="*/ 1151837 w 2154922"/>
                  <a:gd name="connsiteY12" fmla="*/ 476442 h 1823401"/>
                  <a:gd name="connsiteX13" fmla="*/ 1013353 w 2154922"/>
                  <a:gd name="connsiteY13" fmla="*/ 602796 h 1823401"/>
                  <a:gd name="connsiteX14" fmla="*/ 1012005 w 2154922"/>
                  <a:gd name="connsiteY14" fmla="*/ 603470 h 1823401"/>
                  <a:gd name="connsiteX15" fmla="*/ 1003918 w 2154922"/>
                  <a:gd name="connsiteY15" fmla="*/ 601785 h 1823401"/>
                  <a:gd name="connsiteX16" fmla="*/ 777154 w 2154922"/>
                  <a:gd name="connsiteY16" fmla="*/ 603133 h 1823401"/>
                  <a:gd name="connsiteX17" fmla="*/ 726612 w 2154922"/>
                  <a:gd name="connsiteY17" fmla="*/ 633458 h 1823401"/>
                  <a:gd name="connsiteX18" fmla="*/ 660234 w 2154922"/>
                  <a:gd name="connsiteY18" fmla="*/ 593362 h 1823401"/>
                  <a:gd name="connsiteX19" fmla="*/ 598573 w 2154922"/>
                  <a:gd name="connsiteY19" fmla="*/ 491941 h 1823401"/>
                  <a:gd name="connsiteX20" fmla="*/ 344517 w 2154922"/>
                  <a:gd name="connsiteY20" fmla="*/ 212614 h 1823401"/>
                  <a:gd name="connsiteX21" fmla="*/ 199967 w 2154922"/>
                  <a:gd name="connsiteY21" fmla="*/ 208907 h 1823401"/>
                  <a:gd name="connsiteX22" fmla="*/ 7235 w 2154922"/>
                  <a:gd name="connsiteY22" fmla="*/ 405346 h 1823401"/>
                  <a:gd name="connsiteX23" fmla="*/ 99895 w 2154922"/>
                  <a:gd name="connsiteY23" fmla="*/ 698151 h 1823401"/>
                  <a:gd name="connsiteX24" fmla="*/ 485697 w 2154922"/>
                  <a:gd name="connsiteY24" fmla="*/ 894253 h 1823401"/>
                  <a:gd name="connsiteX25" fmla="*/ 818261 w 2154922"/>
                  <a:gd name="connsiteY25" fmla="*/ 938393 h 1823401"/>
                  <a:gd name="connsiteX26" fmla="*/ 1017396 w 2154922"/>
                  <a:gd name="connsiteY26" fmla="*/ 1269947 h 1823401"/>
                  <a:gd name="connsiteX27" fmla="*/ 1009646 w 2154922"/>
                  <a:gd name="connsiteY27" fmla="*/ 1494353 h 1823401"/>
                  <a:gd name="connsiteX28" fmla="*/ 959778 w 2154922"/>
                  <a:gd name="connsiteY28" fmla="*/ 1668890 h 1823401"/>
                  <a:gd name="connsiteX29" fmla="*/ 917323 w 2154922"/>
                  <a:gd name="connsiteY29" fmla="*/ 1749757 h 1823401"/>
                  <a:gd name="connsiteX30" fmla="*/ 874194 w 2154922"/>
                  <a:gd name="connsiteY30" fmla="*/ 1819505 h 1823401"/>
                  <a:gd name="connsiteX31" fmla="*/ 890368 w 2154922"/>
                  <a:gd name="connsiteY31" fmla="*/ 1819168 h 1823401"/>
                  <a:gd name="connsiteX32" fmla="*/ 1118142 w 2154922"/>
                  <a:gd name="connsiteY32" fmla="*/ 1735268 h 1823401"/>
                  <a:gd name="connsiteX33" fmla="*/ 1234052 w 2154922"/>
                  <a:gd name="connsiteY33" fmla="*/ 1681694 h 1823401"/>
                  <a:gd name="connsiteX34" fmla="*/ 1305484 w 2154922"/>
                  <a:gd name="connsiteY34" fmla="*/ 1552644 h 1823401"/>
                  <a:gd name="connsiteX35" fmla="*/ 1313571 w 2154922"/>
                  <a:gd name="connsiteY35" fmla="*/ 1217047 h 1823401"/>
                  <a:gd name="connsiteX36" fmla="*/ 1254942 w 2154922"/>
                  <a:gd name="connsiteY36" fmla="*/ 1036107 h 1823401"/>
                  <a:gd name="connsiteX37" fmla="*/ 1188901 w 2154922"/>
                  <a:gd name="connsiteY37" fmla="*/ 918514 h 1823401"/>
                  <a:gd name="connsiteX38" fmla="*/ 1122523 w 2154922"/>
                  <a:gd name="connsiteY38" fmla="*/ 818104 h 1823401"/>
                  <a:gd name="connsiteX39" fmla="*/ 1125555 w 2154922"/>
                  <a:gd name="connsiteY39" fmla="*/ 817767 h 1823401"/>
                  <a:gd name="connsiteX40" fmla="*/ 1160934 w 2154922"/>
                  <a:gd name="connsiteY40" fmla="*/ 817093 h 1823401"/>
                  <a:gd name="connsiteX41" fmla="*/ 1401850 w 2154922"/>
                  <a:gd name="connsiteY41" fmla="*/ 832256 h 1823401"/>
                  <a:gd name="connsiteX42" fmla="*/ 1662309 w 2154922"/>
                  <a:gd name="connsiteY42" fmla="*/ 916829 h 1823401"/>
                  <a:gd name="connsiteX43" fmla="*/ 1910637 w 2154922"/>
                  <a:gd name="connsiteY43" fmla="*/ 1130452 h 1823401"/>
                  <a:gd name="connsiteX44" fmla="*/ 1942984 w 2154922"/>
                  <a:gd name="connsiteY44" fmla="*/ 1135843 h 1823401"/>
                  <a:gd name="connsiteX45" fmla="*/ 2154923 w 2154922"/>
                  <a:gd name="connsiteY45" fmla="*/ 973436 h 1823401"/>
                  <a:gd name="connsiteX46" fmla="*/ 2094946 w 2154922"/>
                  <a:gd name="connsiteY46" fmla="*/ 907057 h 1823401"/>
                  <a:gd name="connsiteX47" fmla="*/ 1802478 w 2154922"/>
                  <a:gd name="connsiteY47" fmla="*/ 347055 h 1823401"/>
                  <a:gd name="connsiteX48" fmla="*/ 1801467 w 2154922"/>
                  <a:gd name="connsiteY48" fmla="*/ 348065 h 1823401"/>
                  <a:gd name="connsiteX49" fmla="*/ 1801467 w 2154922"/>
                  <a:gd name="connsiteY49" fmla="*/ 346718 h 1823401"/>
                  <a:gd name="connsiteX50" fmla="*/ 1802478 w 2154922"/>
                  <a:gd name="connsiteY50" fmla="*/ 347055 h 1823401"/>
                  <a:gd name="connsiteX51" fmla="*/ 328680 w 2154922"/>
                  <a:gd name="connsiteY51" fmla="*/ 600774 h 1823401"/>
                  <a:gd name="connsiteX52" fmla="*/ 207043 w 2154922"/>
                  <a:gd name="connsiteY52" fmla="*/ 432976 h 1823401"/>
                  <a:gd name="connsiteX53" fmla="*/ 263987 w 2154922"/>
                  <a:gd name="connsiteY53" fmla="*/ 376369 h 1823401"/>
                  <a:gd name="connsiteX54" fmla="*/ 331039 w 2154922"/>
                  <a:gd name="connsiteY54" fmla="*/ 425563 h 1823401"/>
                  <a:gd name="connsiteX55" fmla="*/ 419318 w 2154922"/>
                  <a:gd name="connsiteY55" fmla="*/ 575503 h 1823401"/>
                  <a:gd name="connsiteX56" fmla="*/ 456382 w 2154922"/>
                  <a:gd name="connsiteY56" fmla="*/ 642219 h 1823401"/>
                  <a:gd name="connsiteX57" fmla="*/ 328680 w 2154922"/>
                  <a:gd name="connsiteY57" fmla="*/ 600774 h 1823401"/>
                  <a:gd name="connsiteX58" fmla="*/ 1503944 w 2154922"/>
                  <a:gd name="connsiteY58" fmla="*/ 415118 h 1823401"/>
                  <a:gd name="connsiteX59" fmla="*/ 1516411 w 2154922"/>
                  <a:gd name="connsiteY59" fmla="*/ 385466 h 1823401"/>
                  <a:gd name="connsiteX60" fmla="*/ 1593572 w 2154922"/>
                  <a:gd name="connsiteY60" fmla="*/ 243276 h 1823401"/>
                  <a:gd name="connsiteX61" fmla="*/ 1623897 w 2154922"/>
                  <a:gd name="connsiteY61" fmla="*/ 309654 h 1823401"/>
                  <a:gd name="connsiteX62" fmla="*/ 1524498 w 2154922"/>
                  <a:gd name="connsiteY62" fmla="*/ 400629 h 1823401"/>
                  <a:gd name="connsiteX63" fmla="*/ 1503944 w 2154922"/>
                  <a:gd name="connsiteY63" fmla="*/ 415118 h 182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154922" h="1823401">
                    <a:moveTo>
                      <a:pt x="2094946" y="907057"/>
                    </a:moveTo>
                    <a:cubicBezTo>
                      <a:pt x="2028568" y="827201"/>
                      <a:pt x="1948375" y="759138"/>
                      <a:pt x="1860769" y="703543"/>
                    </a:cubicBezTo>
                    <a:cubicBezTo>
                      <a:pt x="1816630" y="675576"/>
                      <a:pt x="1770805" y="650642"/>
                      <a:pt x="1723296" y="628741"/>
                    </a:cubicBezTo>
                    <a:cubicBezTo>
                      <a:pt x="1700384" y="618295"/>
                      <a:pt x="1638049" y="584264"/>
                      <a:pt x="1582453" y="572134"/>
                    </a:cubicBezTo>
                    <a:cubicBezTo>
                      <a:pt x="1582116" y="572134"/>
                      <a:pt x="1581779" y="572134"/>
                      <a:pt x="1581779" y="572134"/>
                    </a:cubicBezTo>
                    <a:cubicBezTo>
                      <a:pt x="1582116" y="572134"/>
                      <a:pt x="1582116" y="572134"/>
                      <a:pt x="1582453" y="572134"/>
                    </a:cubicBezTo>
                    <a:cubicBezTo>
                      <a:pt x="1593909" y="570786"/>
                      <a:pt x="1746882" y="440725"/>
                      <a:pt x="1756653" y="429606"/>
                    </a:cubicBezTo>
                    <a:cubicBezTo>
                      <a:pt x="1816967" y="361880"/>
                      <a:pt x="1859758" y="271242"/>
                      <a:pt x="1825053" y="180941"/>
                    </a:cubicBezTo>
                    <a:cubicBezTo>
                      <a:pt x="1808543" y="137475"/>
                      <a:pt x="1785294" y="97715"/>
                      <a:pt x="1752610" y="65032"/>
                    </a:cubicBezTo>
                    <a:cubicBezTo>
                      <a:pt x="1688927" y="1349"/>
                      <a:pt x="1614463" y="-16172"/>
                      <a:pt x="1529215" y="15164"/>
                    </a:cubicBezTo>
                    <a:cubicBezTo>
                      <a:pt x="1469239" y="37402"/>
                      <a:pt x="1423752" y="77836"/>
                      <a:pt x="1385677" y="127703"/>
                    </a:cubicBezTo>
                    <a:cubicBezTo>
                      <a:pt x="1348950" y="175550"/>
                      <a:pt x="1318962" y="227439"/>
                      <a:pt x="1293354" y="281687"/>
                    </a:cubicBezTo>
                    <a:cubicBezTo>
                      <a:pt x="1258649" y="356152"/>
                      <a:pt x="1209118" y="418824"/>
                      <a:pt x="1151837" y="476442"/>
                    </a:cubicBezTo>
                    <a:cubicBezTo>
                      <a:pt x="1107697" y="520918"/>
                      <a:pt x="1060525" y="562026"/>
                      <a:pt x="1013353" y="602796"/>
                    </a:cubicBezTo>
                    <a:cubicBezTo>
                      <a:pt x="1013016" y="603133"/>
                      <a:pt x="1012342" y="603133"/>
                      <a:pt x="1012005" y="603470"/>
                    </a:cubicBezTo>
                    <a:cubicBezTo>
                      <a:pt x="1009309" y="604481"/>
                      <a:pt x="1006614" y="603470"/>
                      <a:pt x="1003918" y="601785"/>
                    </a:cubicBezTo>
                    <a:cubicBezTo>
                      <a:pt x="928105" y="553265"/>
                      <a:pt x="852630" y="572808"/>
                      <a:pt x="777154" y="603133"/>
                    </a:cubicBezTo>
                    <a:cubicBezTo>
                      <a:pt x="757274" y="608187"/>
                      <a:pt x="742449" y="621665"/>
                      <a:pt x="726612" y="633458"/>
                    </a:cubicBezTo>
                    <a:cubicBezTo>
                      <a:pt x="697972" y="630762"/>
                      <a:pt x="677755" y="613578"/>
                      <a:pt x="660234" y="593362"/>
                    </a:cubicBezTo>
                    <a:cubicBezTo>
                      <a:pt x="633615" y="563373"/>
                      <a:pt x="614747" y="528668"/>
                      <a:pt x="598573" y="491941"/>
                    </a:cubicBezTo>
                    <a:cubicBezTo>
                      <a:pt x="550390" y="382771"/>
                      <a:pt x="470534" y="244623"/>
                      <a:pt x="344517" y="212614"/>
                    </a:cubicBezTo>
                    <a:cubicBezTo>
                      <a:pt x="296670" y="200484"/>
                      <a:pt x="248487" y="195766"/>
                      <a:pt x="199967" y="208907"/>
                    </a:cubicBezTo>
                    <a:cubicBezTo>
                      <a:pt x="106970" y="233841"/>
                      <a:pt x="30147" y="311675"/>
                      <a:pt x="7235" y="405346"/>
                    </a:cubicBezTo>
                    <a:cubicBezTo>
                      <a:pt x="-18710" y="511484"/>
                      <a:pt x="28125" y="621665"/>
                      <a:pt x="99895" y="698151"/>
                    </a:cubicBezTo>
                    <a:cubicBezTo>
                      <a:pt x="259270" y="868983"/>
                      <a:pt x="433470" y="888525"/>
                      <a:pt x="485697" y="894253"/>
                    </a:cubicBezTo>
                    <a:lnTo>
                      <a:pt x="818261" y="938393"/>
                    </a:lnTo>
                    <a:cubicBezTo>
                      <a:pt x="960115" y="1049248"/>
                      <a:pt x="1007961" y="1191439"/>
                      <a:pt x="1017396" y="1269947"/>
                    </a:cubicBezTo>
                    <a:cubicBezTo>
                      <a:pt x="1026493" y="1345423"/>
                      <a:pt x="1019418" y="1419214"/>
                      <a:pt x="1009646" y="1494353"/>
                    </a:cubicBezTo>
                    <a:cubicBezTo>
                      <a:pt x="1001896" y="1554666"/>
                      <a:pt x="984375" y="1613294"/>
                      <a:pt x="959778" y="1668890"/>
                    </a:cubicBezTo>
                    <a:cubicBezTo>
                      <a:pt x="947311" y="1696857"/>
                      <a:pt x="933160" y="1723812"/>
                      <a:pt x="917323" y="1749757"/>
                    </a:cubicBezTo>
                    <a:cubicBezTo>
                      <a:pt x="911932" y="1758518"/>
                      <a:pt x="868803" y="1811418"/>
                      <a:pt x="874194" y="1819505"/>
                    </a:cubicBezTo>
                    <a:cubicBezTo>
                      <a:pt x="879585" y="1827591"/>
                      <a:pt x="885650" y="1820852"/>
                      <a:pt x="890368" y="1819168"/>
                    </a:cubicBezTo>
                    <a:cubicBezTo>
                      <a:pt x="966180" y="1791201"/>
                      <a:pt x="1041993" y="1763235"/>
                      <a:pt x="1118142" y="1735268"/>
                    </a:cubicBezTo>
                    <a:cubicBezTo>
                      <a:pt x="1157565" y="1720780"/>
                      <a:pt x="1201705" y="1709997"/>
                      <a:pt x="1234052" y="1681694"/>
                    </a:cubicBezTo>
                    <a:cubicBezTo>
                      <a:pt x="1268420" y="1651369"/>
                      <a:pt x="1290321" y="1595099"/>
                      <a:pt x="1305484" y="1552644"/>
                    </a:cubicBezTo>
                    <a:cubicBezTo>
                      <a:pt x="1343559" y="1445159"/>
                      <a:pt x="1339852" y="1326891"/>
                      <a:pt x="1313571" y="1217047"/>
                    </a:cubicBezTo>
                    <a:cubicBezTo>
                      <a:pt x="1298745" y="1155386"/>
                      <a:pt x="1282235" y="1093725"/>
                      <a:pt x="1254942" y="1036107"/>
                    </a:cubicBezTo>
                    <a:cubicBezTo>
                      <a:pt x="1235736" y="995337"/>
                      <a:pt x="1212487" y="956925"/>
                      <a:pt x="1188901" y="918514"/>
                    </a:cubicBezTo>
                    <a:cubicBezTo>
                      <a:pt x="1177445" y="899982"/>
                      <a:pt x="1125218" y="817430"/>
                      <a:pt x="1122523" y="818104"/>
                    </a:cubicBezTo>
                    <a:cubicBezTo>
                      <a:pt x="1123534" y="818104"/>
                      <a:pt x="1124544" y="817767"/>
                      <a:pt x="1125555" y="817767"/>
                    </a:cubicBezTo>
                    <a:cubicBezTo>
                      <a:pt x="1137348" y="815745"/>
                      <a:pt x="1149141" y="816419"/>
                      <a:pt x="1160934" y="817093"/>
                    </a:cubicBezTo>
                    <a:cubicBezTo>
                      <a:pt x="1242138" y="821473"/>
                      <a:pt x="1320983" y="817767"/>
                      <a:pt x="1401850" y="832256"/>
                    </a:cubicBezTo>
                    <a:cubicBezTo>
                      <a:pt x="1490804" y="848092"/>
                      <a:pt x="1582453" y="873700"/>
                      <a:pt x="1662309" y="916829"/>
                    </a:cubicBezTo>
                    <a:cubicBezTo>
                      <a:pt x="1760360" y="969729"/>
                      <a:pt x="1842574" y="1042172"/>
                      <a:pt x="1910637" y="1130452"/>
                    </a:cubicBezTo>
                    <a:cubicBezTo>
                      <a:pt x="1921756" y="1144941"/>
                      <a:pt x="1927822" y="1146288"/>
                      <a:pt x="1942984" y="1135843"/>
                    </a:cubicBezTo>
                    <a:cubicBezTo>
                      <a:pt x="1985439" y="1107203"/>
                      <a:pt x="2129989" y="991967"/>
                      <a:pt x="2154923" y="973436"/>
                    </a:cubicBezTo>
                    <a:cubicBezTo>
                      <a:pt x="2138412" y="947491"/>
                      <a:pt x="2113815" y="929970"/>
                      <a:pt x="2094946" y="907057"/>
                    </a:cubicBezTo>
                    <a:close/>
                    <a:moveTo>
                      <a:pt x="1802478" y="347055"/>
                    </a:moveTo>
                    <a:cubicBezTo>
                      <a:pt x="1802141" y="347392"/>
                      <a:pt x="1801804" y="347729"/>
                      <a:pt x="1801467" y="348065"/>
                    </a:cubicBezTo>
                    <a:cubicBezTo>
                      <a:pt x="1801467" y="347729"/>
                      <a:pt x="1801467" y="347055"/>
                      <a:pt x="1801467" y="346718"/>
                    </a:cubicBezTo>
                    <a:cubicBezTo>
                      <a:pt x="1801804" y="346718"/>
                      <a:pt x="1802141" y="347055"/>
                      <a:pt x="1802478" y="347055"/>
                    </a:cubicBezTo>
                    <a:close/>
                    <a:moveTo>
                      <a:pt x="328680" y="600774"/>
                    </a:moveTo>
                    <a:cubicBezTo>
                      <a:pt x="263650" y="563036"/>
                      <a:pt x="213445" y="513842"/>
                      <a:pt x="207043" y="432976"/>
                    </a:cubicBezTo>
                    <a:cubicBezTo>
                      <a:pt x="206369" y="400292"/>
                      <a:pt x="207043" y="347729"/>
                      <a:pt x="263987" y="376369"/>
                    </a:cubicBezTo>
                    <a:cubicBezTo>
                      <a:pt x="289595" y="389173"/>
                      <a:pt x="312170" y="404335"/>
                      <a:pt x="331039" y="425563"/>
                    </a:cubicBezTo>
                    <a:cubicBezTo>
                      <a:pt x="370124" y="469703"/>
                      <a:pt x="395058" y="522603"/>
                      <a:pt x="419318" y="575503"/>
                    </a:cubicBezTo>
                    <a:cubicBezTo>
                      <a:pt x="429764" y="598753"/>
                      <a:pt x="439535" y="622339"/>
                      <a:pt x="456382" y="642219"/>
                    </a:cubicBezTo>
                    <a:cubicBezTo>
                      <a:pt x="410895" y="637501"/>
                      <a:pt x="368440" y="623687"/>
                      <a:pt x="328680" y="600774"/>
                    </a:cubicBezTo>
                    <a:close/>
                    <a:moveTo>
                      <a:pt x="1503944" y="415118"/>
                    </a:moveTo>
                    <a:cubicBezTo>
                      <a:pt x="1507314" y="405009"/>
                      <a:pt x="1511694" y="395238"/>
                      <a:pt x="1516411" y="385466"/>
                    </a:cubicBezTo>
                    <a:cubicBezTo>
                      <a:pt x="1539998" y="336946"/>
                      <a:pt x="1556508" y="284383"/>
                      <a:pt x="1593572" y="243276"/>
                    </a:cubicBezTo>
                    <a:cubicBezTo>
                      <a:pt x="1652537" y="213624"/>
                      <a:pt x="1644451" y="285057"/>
                      <a:pt x="1623897" y="309654"/>
                    </a:cubicBezTo>
                    <a:cubicBezTo>
                      <a:pt x="1593235" y="346381"/>
                      <a:pt x="1561899" y="372999"/>
                      <a:pt x="1524498" y="400629"/>
                    </a:cubicBezTo>
                    <a:cubicBezTo>
                      <a:pt x="1517422" y="405346"/>
                      <a:pt x="1510347" y="409726"/>
                      <a:pt x="1503944" y="415118"/>
                    </a:cubicBezTo>
                    <a:close/>
                  </a:path>
                </a:pathLst>
              </a:custGeom>
              <a:solidFill>
                <a:srgbClr val="88664A"/>
              </a:solidFill>
              <a:ln w="3369" cap="flat">
                <a:noFill/>
                <a:prstDash val="solid"/>
                <a:miter/>
              </a:ln>
            </p:spPr>
            <p:txBody>
              <a:bodyPr rtlCol="0" anchor="ct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ndParaRPr>
              </a:p>
            </p:txBody>
          </p:sp>
          <p:sp>
            <p:nvSpPr>
              <p:cNvPr id="117" name="Freeform: Shape 26">
                <a:extLst>
                  <a:ext uri="{FF2B5EF4-FFF2-40B4-BE49-F238E27FC236}">
                    <a16:creationId xmlns:a16="http://schemas.microsoft.com/office/drawing/2014/main" id="{86186CC3-69A4-4771-B6D4-DD246CA39D34}"/>
                  </a:ext>
                </a:extLst>
              </p:cNvPr>
              <p:cNvSpPr/>
              <p:nvPr/>
            </p:nvSpPr>
            <p:spPr>
              <a:xfrm>
                <a:off x="9546543" y="4691746"/>
                <a:ext cx="395573" cy="374534"/>
              </a:xfrm>
              <a:custGeom>
                <a:avLst/>
                <a:gdLst>
                  <a:gd name="connsiteX0" fmla="*/ 395574 w 395573"/>
                  <a:gd name="connsiteY0" fmla="*/ 243020 h 374534"/>
                  <a:gd name="connsiteX1" fmla="*/ 267534 w 395573"/>
                  <a:gd name="connsiteY1" fmla="*/ 341071 h 374534"/>
                  <a:gd name="connsiteX2" fmla="*/ 98388 w 395573"/>
                  <a:gd name="connsiteY2" fmla="*/ 371396 h 374534"/>
                  <a:gd name="connsiteX3" fmla="*/ 86932 w 395573"/>
                  <a:gd name="connsiteY3" fmla="*/ 188434 h 374534"/>
                  <a:gd name="connsiteX4" fmla="*/ 0 w 395573"/>
                  <a:gd name="connsiteY4" fmla="*/ 76232 h 374534"/>
                  <a:gd name="connsiteX5" fmla="*/ 54585 w 395573"/>
                  <a:gd name="connsiteY5" fmla="*/ 30744 h 374534"/>
                  <a:gd name="connsiteX6" fmla="*/ 281349 w 395573"/>
                  <a:gd name="connsiteY6" fmla="*/ 29396 h 374534"/>
                  <a:gd name="connsiteX7" fmla="*/ 301903 w 395573"/>
                  <a:gd name="connsiteY7" fmla="*/ 49950 h 374534"/>
                  <a:gd name="connsiteX8" fmla="*/ 389845 w 395573"/>
                  <a:gd name="connsiteY8" fmla="*/ 191467 h 374534"/>
                  <a:gd name="connsiteX9" fmla="*/ 395574 w 395573"/>
                  <a:gd name="connsiteY9" fmla="*/ 243020 h 37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573" h="374534">
                    <a:moveTo>
                      <a:pt x="395574" y="243020"/>
                    </a:moveTo>
                    <a:cubicBezTo>
                      <a:pt x="377716" y="308050"/>
                      <a:pt x="328185" y="331299"/>
                      <a:pt x="267534" y="341071"/>
                    </a:cubicBezTo>
                    <a:cubicBezTo>
                      <a:pt x="237883" y="345788"/>
                      <a:pt x="92660" y="385884"/>
                      <a:pt x="98388" y="371396"/>
                    </a:cubicBezTo>
                    <a:cubicBezTo>
                      <a:pt x="111866" y="339049"/>
                      <a:pt x="125344" y="281094"/>
                      <a:pt x="86932" y="188434"/>
                    </a:cubicBezTo>
                    <a:cubicBezTo>
                      <a:pt x="70085" y="146990"/>
                      <a:pt x="42792" y="78253"/>
                      <a:pt x="0" y="76232"/>
                    </a:cubicBezTo>
                    <a:cubicBezTo>
                      <a:pt x="9434" y="51635"/>
                      <a:pt x="39759" y="39842"/>
                      <a:pt x="54585" y="30744"/>
                    </a:cubicBezTo>
                    <a:cubicBezTo>
                      <a:pt x="130061" y="419"/>
                      <a:pt x="205536" y="-19124"/>
                      <a:pt x="281349" y="29396"/>
                    </a:cubicBezTo>
                    <a:cubicBezTo>
                      <a:pt x="284382" y="31418"/>
                      <a:pt x="298196" y="42537"/>
                      <a:pt x="301903" y="49950"/>
                    </a:cubicBezTo>
                    <a:cubicBezTo>
                      <a:pt x="353455" y="95775"/>
                      <a:pt x="373672" y="131154"/>
                      <a:pt x="389845" y="191467"/>
                    </a:cubicBezTo>
                    <a:cubicBezTo>
                      <a:pt x="392204" y="199891"/>
                      <a:pt x="395574" y="234259"/>
                      <a:pt x="395574" y="243020"/>
                    </a:cubicBezTo>
                    <a:close/>
                  </a:path>
                </a:pathLst>
              </a:custGeom>
              <a:solidFill>
                <a:srgbClr val="EEECE1">
                  <a:lumMod val="90000"/>
                  <a:alpha val="40000"/>
                </a:srgbClr>
              </a:solidFill>
              <a:ln w="3369" cap="flat">
                <a:noFill/>
                <a:prstDash val="solid"/>
                <a:miter/>
              </a:ln>
            </p:spPr>
            <p:txBody>
              <a:bodyPr rtlCol="0" anchor="ct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ndParaRPr>
              </a:p>
            </p:txBody>
          </p:sp>
          <p:sp>
            <p:nvSpPr>
              <p:cNvPr id="118" name="Freeform: Shape 27">
                <a:extLst>
                  <a:ext uri="{FF2B5EF4-FFF2-40B4-BE49-F238E27FC236}">
                    <a16:creationId xmlns:a16="http://schemas.microsoft.com/office/drawing/2014/main" id="{5793999C-7C0A-4BA3-8BF7-426FCAAC496C}"/>
                  </a:ext>
                </a:extLst>
              </p:cNvPr>
              <p:cNvSpPr/>
              <p:nvPr/>
            </p:nvSpPr>
            <p:spPr>
              <a:xfrm>
                <a:off x="9942185" y="4301978"/>
                <a:ext cx="685290" cy="632801"/>
              </a:xfrm>
              <a:custGeom>
                <a:avLst/>
                <a:gdLst>
                  <a:gd name="connsiteX0" fmla="*/ 605 w 685290"/>
                  <a:gd name="connsiteY0" fmla="*/ 628408 h 632801"/>
                  <a:gd name="connsiteX1" fmla="*/ 165034 w 685290"/>
                  <a:gd name="connsiteY1" fmla="*/ 498010 h 632801"/>
                  <a:gd name="connsiteX2" fmla="*/ 284650 w 685290"/>
                  <a:gd name="connsiteY2" fmla="*/ 388503 h 632801"/>
                  <a:gd name="connsiteX3" fmla="*/ 389103 w 685290"/>
                  <a:gd name="connsiteY3" fmla="*/ 238899 h 632801"/>
                  <a:gd name="connsiteX4" fmla="*/ 507370 w 685290"/>
                  <a:gd name="connsiteY4" fmla="*/ 105132 h 632801"/>
                  <a:gd name="connsiteX5" fmla="*/ 476371 w 685290"/>
                  <a:gd name="connsiteY5" fmla="*/ 67394 h 632801"/>
                  <a:gd name="connsiteX6" fmla="*/ 572401 w 685290"/>
                  <a:gd name="connsiteY6" fmla="*/ 5 h 632801"/>
                  <a:gd name="connsiteX7" fmla="*/ 664050 w 685290"/>
                  <a:gd name="connsiteY7" fmla="*/ 58297 h 632801"/>
                  <a:gd name="connsiteX8" fmla="*/ 685277 w 685290"/>
                  <a:gd name="connsiteY8" fmla="*/ 144891 h 632801"/>
                  <a:gd name="connsiteX9" fmla="*/ 669441 w 685290"/>
                  <a:gd name="connsiteY9" fmla="*/ 220030 h 632801"/>
                  <a:gd name="connsiteX10" fmla="*/ 476034 w 685290"/>
                  <a:gd name="connsiteY10" fmla="*/ 390187 h 632801"/>
                  <a:gd name="connsiteX11" fmla="*/ 335528 w 685290"/>
                  <a:gd name="connsiteY11" fmla="*/ 464989 h 632801"/>
                  <a:gd name="connsiteX12" fmla="*/ 101351 w 685290"/>
                  <a:gd name="connsiteY12" fmla="*/ 585279 h 632801"/>
                  <a:gd name="connsiteX13" fmla="*/ 605 w 685290"/>
                  <a:gd name="connsiteY13" fmla="*/ 628408 h 63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290" h="632801">
                    <a:moveTo>
                      <a:pt x="605" y="628408"/>
                    </a:moveTo>
                    <a:cubicBezTo>
                      <a:pt x="28908" y="598756"/>
                      <a:pt x="122242" y="534400"/>
                      <a:pt x="165034" y="498010"/>
                    </a:cubicBezTo>
                    <a:cubicBezTo>
                      <a:pt x="196033" y="471728"/>
                      <a:pt x="254998" y="416469"/>
                      <a:pt x="284650" y="388503"/>
                    </a:cubicBezTo>
                    <a:cubicBezTo>
                      <a:pt x="324072" y="351102"/>
                      <a:pt x="368212" y="290789"/>
                      <a:pt x="389103" y="238899"/>
                    </a:cubicBezTo>
                    <a:cubicBezTo>
                      <a:pt x="398874" y="232160"/>
                      <a:pt x="474350" y="180608"/>
                      <a:pt x="507370" y="105132"/>
                    </a:cubicBezTo>
                    <a:cubicBezTo>
                      <a:pt x="512087" y="83904"/>
                      <a:pt x="505686" y="66720"/>
                      <a:pt x="476371" y="67394"/>
                    </a:cubicBezTo>
                    <a:cubicBezTo>
                      <a:pt x="469632" y="66383"/>
                      <a:pt x="527924" y="-669"/>
                      <a:pt x="572401" y="5"/>
                    </a:cubicBezTo>
                    <a:cubicBezTo>
                      <a:pt x="614182" y="679"/>
                      <a:pt x="643496" y="23591"/>
                      <a:pt x="664050" y="58297"/>
                    </a:cubicBezTo>
                    <a:cubicBezTo>
                      <a:pt x="679549" y="84915"/>
                      <a:pt x="685614" y="110860"/>
                      <a:pt x="685277" y="144891"/>
                    </a:cubicBezTo>
                    <a:cubicBezTo>
                      <a:pt x="684940" y="170836"/>
                      <a:pt x="685277" y="196107"/>
                      <a:pt x="669441" y="220030"/>
                    </a:cubicBezTo>
                    <a:cubicBezTo>
                      <a:pt x="623279" y="277985"/>
                      <a:pt x="538369" y="350428"/>
                      <a:pt x="476034" y="390187"/>
                    </a:cubicBezTo>
                    <a:cubicBezTo>
                      <a:pt x="468622" y="394905"/>
                      <a:pt x="351365" y="456566"/>
                      <a:pt x="335528" y="464989"/>
                    </a:cubicBezTo>
                    <a:cubicBezTo>
                      <a:pt x="232760" y="520585"/>
                      <a:pt x="206815" y="535074"/>
                      <a:pt x="101351" y="585279"/>
                    </a:cubicBezTo>
                    <a:cubicBezTo>
                      <a:pt x="74059" y="598420"/>
                      <a:pt x="-7819" y="647614"/>
                      <a:pt x="605" y="628408"/>
                    </a:cubicBezTo>
                    <a:close/>
                  </a:path>
                </a:pathLst>
              </a:custGeom>
              <a:solidFill>
                <a:srgbClr val="EEECE1">
                  <a:lumMod val="75000"/>
                </a:srgbClr>
              </a:solidFill>
              <a:ln w="3369" cap="flat">
                <a:noFill/>
                <a:prstDash val="solid"/>
                <a:miter/>
              </a:ln>
            </p:spPr>
            <p:txBody>
              <a:bodyPr rtlCol="0" anchor="ct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ndParaRPr>
              </a:p>
            </p:txBody>
          </p:sp>
          <p:sp>
            <p:nvSpPr>
              <p:cNvPr id="119" name="Freeform: Shape 28">
                <a:extLst>
                  <a:ext uri="{FF2B5EF4-FFF2-40B4-BE49-F238E27FC236}">
                    <a16:creationId xmlns:a16="http://schemas.microsoft.com/office/drawing/2014/main" id="{96401CC9-B4D8-482C-A0C5-A79B7F809567}"/>
                  </a:ext>
                </a:extLst>
              </p:cNvPr>
              <p:cNvSpPr/>
              <p:nvPr/>
            </p:nvSpPr>
            <p:spPr>
              <a:xfrm>
                <a:off x="9041125" y="4399897"/>
                <a:ext cx="516199" cy="384071"/>
              </a:xfrm>
              <a:custGeom>
                <a:avLst/>
                <a:gdLst>
                  <a:gd name="connsiteX0" fmla="*/ 0 w 516199"/>
                  <a:gd name="connsiteY0" fmla="*/ 110655 h 384071"/>
                  <a:gd name="connsiteX1" fmla="*/ 77834 w 516199"/>
                  <a:gd name="connsiteY1" fmla="*/ 13951 h 384071"/>
                  <a:gd name="connsiteX2" fmla="*/ 253720 w 516199"/>
                  <a:gd name="connsiteY2" fmla="*/ 15973 h 384071"/>
                  <a:gd name="connsiteX3" fmla="*/ 293142 w 516199"/>
                  <a:gd name="connsiteY3" fmla="*/ 56070 h 384071"/>
                  <a:gd name="connsiteX4" fmla="*/ 388161 w 516199"/>
                  <a:gd name="connsiteY4" fmla="*/ 221847 h 384071"/>
                  <a:gd name="connsiteX5" fmla="*/ 449822 w 516199"/>
                  <a:gd name="connsiteY5" fmla="*/ 323267 h 384071"/>
                  <a:gd name="connsiteX6" fmla="*/ 516200 w 516199"/>
                  <a:gd name="connsiteY6" fmla="*/ 363363 h 384071"/>
                  <a:gd name="connsiteX7" fmla="*/ 475093 w 516199"/>
                  <a:gd name="connsiteY7" fmla="*/ 375830 h 384071"/>
                  <a:gd name="connsiteX8" fmla="*/ 305609 w 516199"/>
                  <a:gd name="connsiteY8" fmla="*/ 380885 h 384071"/>
                  <a:gd name="connsiteX9" fmla="*/ 245970 w 516199"/>
                  <a:gd name="connsiteY9" fmla="*/ 372798 h 384071"/>
                  <a:gd name="connsiteX10" fmla="*/ 208906 w 516199"/>
                  <a:gd name="connsiteY10" fmla="*/ 306083 h 384071"/>
                  <a:gd name="connsiteX11" fmla="*/ 120626 w 516199"/>
                  <a:gd name="connsiteY11" fmla="*/ 156142 h 384071"/>
                  <a:gd name="connsiteX12" fmla="*/ 56607 w 516199"/>
                  <a:gd name="connsiteY12" fmla="*/ 103579 h 384071"/>
                  <a:gd name="connsiteX13" fmla="*/ 0 w 516199"/>
                  <a:gd name="connsiteY13" fmla="*/ 110655 h 38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6199" h="384071">
                    <a:moveTo>
                      <a:pt x="0" y="110655"/>
                    </a:moveTo>
                    <a:cubicBezTo>
                      <a:pt x="8761" y="63819"/>
                      <a:pt x="36727" y="31473"/>
                      <a:pt x="77834" y="13951"/>
                    </a:cubicBezTo>
                    <a:cubicBezTo>
                      <a:pt x="131746" y="-9298"/>
                      <a:pt x="216993" y="137"/>
                      <a:pt x="253720" y="15973"/>
                    </a:cubicBezTo>
                    <a:cubicBezTo>
                      <a:pt x="271578" y="24734"/>
                      <a:pt x="282360" y="40907"/>
                      <a:pt x="293142" y="56070"/>
                    </a:cubicBezTo>
                    <a:cubicBezTo>
                      <a:pt x="329532" y="108633"/>
                      <a:pt x="362553" y="163218"/>
                      <a:pt x="388161" y="221847"/>
                    </a:cubicBezTo>
                    <a:cubicBezTo>
                      <a:pt x="404334" y="258237"/>
                      <a:pt x="423203" y="293279"/>
                      <a:pt x="449822" y="323267"/>
                    </a:cubicBezTo>
                    <a:cubicBezTo>
                      <a:pt x="467680" y="343484"/>
                      <a:pt x="487896" y="360668"/>
                      <a:pt x="516200" y="363363"/>
                    </a:cubicBezTo>
                    <a:cubicBezTo>
                      <a:pt x="506765" y="369092"/>
                      <a:pt x="487896" y="374146"/>
                      <a:pt x="475093" y="375830"/>
                    </a:cubicBezTo>
                    <a:cubicBezTo>
                      <a:pt x="414106" y="383243"/>
                      <a:pt x="366933" y="387287"/>
                      <a:pt x="305609" y="380885"/>
                    </a:cubicBezTo>
                    <a:cubicBezTo>
                      <a:pt x="288425" y="379200"/>
                      <a:pt x="262480" y="377852"/>
                      <a:pt x="245970" y="372798"/>
                    </a:cubicBezTo>
                    <a:cubicBezTo>
                      <a:pt x="227101" y="352244"/>
                      <a:pt x="220362" y="331017"/>
                      <a:pt x="208906" y="306083"/>
                    </a:cubicBezTo>
                    <a:cubicBezTo>
                      <a:pt x="184646" y="253182"/>
                      <a:pt x="160049" y="200282"/>
                      <a:pt x="120626" y="156142"/>
                    </a:cubicBezTo>
                    <a:cubicBezTo>
                      <a:pt x="101757" y="134915"/>
                      <a:pt x="83562" y="113350"/>
                      <a:pt x="56607" y="103579"/>
                    </a:cubicBezTo>
                    <a:cubicBezTo>
                      <a:pt x="45151" y="93807"/>
                      <a:pt x="16173" y="89427"/>
                      <a:pt x="0" y="110655"/>
                    </a:cubicBezTo>
                    <a:close/>
                  </a:path>
                </a:pathLst>
              </a:custGeom>
              <a:solidFill>
                <a:srgbClr val="EEECE1">
                  <a:lumMod val="75000"/>
                </a:srgbClr>
              </a:solidFill>
              <a:ln w="3369" cap="flat">
                <a:noFill/>
                <a:prstDash val="solid"/>
                <a:miter/>
              </a:ln>
            </p:spPr>
            <p:txBody>
              <a:bodyPr rtlCol="0" anchor="ct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ndParaRPr>
              </a:p>
            </p:txBody>
          </p:sp>
          <p:sp>
            <p:nvSpPr>
              <p:cNvPr id="120" name="Freeform: Shape 29">
                <a:extLst>
                  <a:ext uri="{FF2B5EF4-FFF2-40B4-BE49-F238E27FC236}">
                    <a16:creationId xmlns:a16="http://schemas.microsoft.com/office/drawing/2014/main" id="{FA576752-4DB9-44A5-BC04-363B18544BF8}"/>
                  </a:ext>
                </a:extLst>
              </p:cNvPr>
              <p:cNvSpPr/>
              <p:nvPr/>
            </p:nvSpPr>
            <p:spPr>
              <a:xfrm>
                <a:off x="6942632" y="4124750"/>
                <a:ext cx="3369" cy="3369"/>
              </a:xfrm>
              <a:custGeom>
                <a:avLst/>
                <a:gdLst/>
                <a:ahLst/>
                <a:cxnLst/>
                <a:rect l="l" t="t" r="r" b="b"/>
                <a:pathLst>
                  <a:path w="3369" h="3369"/>
                </a:pathLst>
              </a:custGeom>
              <a:noFill/>
              <a:ln w="3369" cap="flat">
                <a:solidFill>
                  <a:srgbClr val="0000FF"/>
                </a:solidFill>
                <a:prstDash val="solid"/>
                <a:miter/>
              </a:ln>
            </p:spPr>
            <p:txBody>
              <a:bodyPr rtlCol="0" anchor="ct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ndParaRPr>
              </a:p>
            </p:txBody>
          </p:sp>
          <p:sp>
            <p:nvSpPr>
              <p:cNvPr id="121" name="Freeform: Shape 30">
                <a:extLst>
                  <a:ext uri="{FF2B5EF4-FFF2-40B4-BE49-F238E27FC236}">
                    <a16:creationId xmlns:a16="http://schemas.microsoft.com/office/drawing/2014/main" id="{2431243A-08B4-45CB-A452-A42DC42FE064}"/>
                  </a:ext>
                </a:extLst>
              </p:cNvPr>
              <p:cNvSpPr/>
              <p:nvPr/>
            </p:nvSpPr>
            <p:spPr>
              <a:xfrm>
                <a:off x="10330951" y="4360937"/>
                <a:ext cx="135212" cy="178928"/>
              </a:xfrm>
              <a:custGeom>
                <a:avLst/>
                <a:gdLst>
                  <a:gd name="connsiteX0" fmla="*/ 119952 w 135212"/>
                  <a:gd name="connsiteY0" fmla="*/ 73465 h 178928"/>
                  <a:gd name="connsiteX1" fmla="*/ 89627 w 135212"/>
                  <a:gd name="connsiteY1" fmla="*/ 7087 h 178928"/>
                  <a:gd name="connsiteX2" fmla="*/ 12467 w 135212"/>
                  <a:gd name="connsiteY2" fmla="*/ 149278 h 178928"/>
                  <a:gd name="connsiteX3" fmla="*/ 0 w 135212"/>
                  <a:gd name="connsiteY3" fmla="*/ 178929 h 178928"/>
                  <a:gd name="connsiteX4" fmla="*/ 20217 w 135212"/>
                  <a:gd name="connsiteY4" fmla="*/ 164103 h 178928"/>
                  <a:gd name="connsiteX5" fmla="*/ 119952 w 135212"/>
                  <a:gd name="connsiteY5" fmla="*/ 73465 h 178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212" h="178928">
                    <a:moveTo>
                      <a:pt x="119952" y="73465"/>
                    </a:moveTo>
                    <a:cubicBezTo>
                      <a:pt x="140506" y="48868"/>
                      <a:pt x="148593" y="-22564"/>
                      <a:pt x="89627" y="7087"/>
                    </a:cubicBezTo>
                    <a:cubicBezTo>
                      <a:pt x="52564" y="48531"/>
                      <a:pt x="36390" y="101094"/>
                      <a:pt x="12467" y="149278"/>
                    </a:cubicBezTo>
                    <a:cubicBezTo>
                      <a:pt x="7750" y="158712"/>
                      <a:pt x="3369" y="168820"/>
                      <a:pt x="0" y="178929"/>
                    </a:cubicBezTo>
                    <a:cubicBezTo>
                      <a:pt x="6402" y="173538"/>
                      <a:pt x="13478" y="169157"/>
                      <a:pt x="20217" y="164103"/>
                    </a:cubicBezTo>
                    <a:cubicBezTo>
                      <a:pt x="57955" y="136811"/>
                      <a:pt x="89290" y="110192"/>
                      <a:pt x="119952" y="73465"/>
                    </a:cubicBezTo>
                    <a:close/>
                  </a:path>
                </a:pathLst>
              </a:custGeom>
              <a:noFill/>
              <a:ln w="3369" cap="flat">
                <a:noFill/>
                <a:prstDash val="solid"/>
                <a:miter/>
              </a:ln>
            </p:spPr>
            <p:txBody>
              <a:bodyPr rtlCol="0" anchor="ct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ndParaRPr>
              </a:p>
            </p:txBody>
          </p:sp>
          <p:sp>
            <p:nvSpPr>
              <p:cNvPr id="122" name="Freeform: Shape 31">
                <a:extLst>
                  <a:ext uri="{FF2B5EF4-FFF2-40B4-BE49-F238E27FC236}">
                    <a16:creationId xmlns:a16="http://schemas.microsoft.com/office/drawing/2014/main" id="{1E168B62-FAD5-4221-9F09-64D6949D61BF}"/>
                  </a:ext>
                </a:extLst>
              </p:cNvPr>
              <p:cNvSpPr/>
              <p:nvPr/>
            </p:nvSpPr>
            <p:spPr>
              <a:xfrm>
                <a:off x="10628474" y="4471466"/>
                <a:ext cx="1010" cy="1347"/>
              </a:xfrm>
              <a:custGeom>
                <a:avLst/>
                <a:gdLst>
                  <a:gd name="connsiteX0" fmla="*/ 1011 w 1010"/>
                  <a:gd name="connsiteY0" fmla="*/ 337 h 1347"/>
                  <a:gd name="connsiteX1" fmla="*/ 0 w 1010"/>
                  <a:gd name="connsiteY1" fmla="*/ 0 h 1347"/>
                  <a:gd name="connsiteX2" fmla="*/ 0 w 1010"/>
                  <a:gd name="connsiteY2" fmla="*/ 1348 h 1347"/>
                  <a:gd name="connsiteX3" fmla="*/ 1011 w 1010"/>
                  <a:gd name="connsiteY3" fmla="*/ 337 h 1347"/>
                </a:gdLst>
                <a:ahLst/>
                <a:cxnLst>
                  <a:cxn ang="0">
                    <a:pos x="connsiteX0" y="connsiteY0"/>
                  </a:cxn>
                  <a:cxn ang="0">
                    <a:pos x="connsiteX1" y="connsiteY1"/>
                  </a:cxn>
                  <a:cxn ang="0">
                    <a:pos x="connsiteX2" y="connsiteY2"/>
                  </a:cxn>
                  <a:cxn ang="0">
                    <a:pos x="connsiteX3" y="connsiteY3"/>
                  </a:cxn>
                </a:cxnLst>
                <a:rect l="l" t="t" r="r" b="b"/>
                <a:pathLst>
                  <a:path w="1010" h="1347">
                    <a:moveTo>
                      <a:pt x="1011" y="337"/>
                    </a:moveTo>
                    <a:cubicBezTo>
                      <a:pt x="674" y="337"/>
                      <a:pt x="337" y="0"/>
                      <a:pt x="0" y="0"/>
                    </a:cubicBezTo>
                    <a:cubicBezTo>
                      <a:pt x="0" y="337"/>
                      <a:pt x="0" y="1011"/>
                      <a:pt x="0" y="1348"/>
                    </a:cubicBezTo>
                    <a:cubicBezTo>
                      <a:pt x="337" y="1011"/>
                      <a:pt x="674" y="674"/>
                      <a:pt x="1011" y="337"/>
                    </a:cubicBezTo>
                    <a:close/>
                  </a:path>
                </a:pathLst>
              </a:custGeom>
              <a:noFill/>
              <a:ln w="3369" cap="flat">
                <a:noFill/>
                <a:prstDash val="solid"/>
                <a:miter/>
              </a:ln>
            </p:spPr>
            <p:txBody>
              <a:bodyPr rtlCol="0" anchor="ct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ndParaRPr>
              </a:p>
            </p:txBody>
          </p:sp>
          <p:sp>
            <p:nvSpPr>
              <p:cNvPr id="123" name="Freeform: Shape 32">
                <a:extLst>
                  <a:ext uri="{FF2B5EF4-FFF2-40B4-BE49-F238E27FC236}">
                    <a16:creationId xmlns:a16="http://schemas.microsoft.com/office/drawing/2014/main" id="{8839353B-6FBF-4EF0-86E1-B0F93A9E9831}"/>
                  </a:ext>
                </a:extLst>
              </p:cNvPr>
              <p:cNvSpPr/>
              <p:nvPr/>
            </p:nvSpPr>
            <p:spPr>
              <a:xfrm>
                <a:off x="9034277" y="4493205"/>
                <a:ext cx="249448" cy="274435"/>
              </a:xfrm>
              <a:custGeom>
                <a:avLst/>
                <a:gdLst>
                  <a:gd name="connsiteX0" fmla="*/ 124105 w 249448"/>
                  <a:gd name="connsiteY0" fmla="*/ 57443 h 274435"/>
                  <a:gd name="connsiteX1" fmla="*/ 57053 w 249448"/>
                  <a:gd name="connsiteY1" fmla="*/ 8249 h 274435"/>
                  <a:gd name="connsiteX2" fmla="*/ 109 w 249448"/>
                  <a:gd name="connsiteY2" fmla="*/ 64856 h 274435"/>
                  <a:gd name="connsiteX3" fmla="*/ 121746 w 249448"/>
                  <a:gd name="connsiteY3" fmla="*/ 232654 h 274435"/>
                  <a:gd name="connsiteX4" fmla="*/ 249449 w 249448"/>
                  <a:gd name="connsiteY4" fmla="*/ 274436 h 274435"/>
                  <a:gd name="connsiteX5" fmla="*/ 212385 w 249448"/>
                  <a:gd name="connsiteY5" fmla="*/ 207720 h 274435"/>
                  <a:gd name="connsiteX6" fmla="*/ 124105 w 249448"/>
                  <a:gd name="connsiteY6" fmla="*/ 57443 h 2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48" h="274435">
                    <a:moveTo>
                      <a:pt x="124105" y="57443"/>
                    </a:moveTo>
                    <a:cubicBezTo>
                      <a:pt x="105236" y="36215"/>
                      <a:pt x="82998" y="21390"/>
                      <a:pt x="57053" y="8249"/>
                    </a:cubicBezTo>
                    <a:cubicBezTo>
                      <a:pt x="109" y="-20391"/>
                      <a:pt x="-565" y="32172"/>
                      <a:pt x="109" y="64856"/>
                    </a:cubicBezTo>
                    <a:cubicBezTo>
                      <a:pt x="6511" y="145386"/>
                      <a:pt x="56716" y="194916"/>
                      <a:pt x="121746" y="232654"/>
                    </a:cubicBezTo>
                    <a:cubicBezTo>
                      <a:pt x="161169" y="255567"/>
                      <a:pt x="203961" y="269381"/>
                      <a:pt x="249449" y="274436"/>
                    </a:cubicBezTo>
                    <a:cubicBezTo>
                      <a:pt x="232938" y="254556"/>
                      <a:pt x="223167" y="230970"/>
                      <a:pt x="212385" y="207720"/>
                    </a:cubicBezTo>
                    <a:cubicBezTo>
                      <a:pt x="187788" y="154146"/>
                      <a:pt x="163191" y="101583"/>
                      <a:pt x="124105" y="57443"/>
                    </a:cubicBezTo>
                    <a:close/>
                  </a:path>
                </a:pathLst>
              </a:custGeom>
              <a:noFill/>
              <a:ln w="3369" cap="flat">
                <a:noFill/>
                <a:prstDash val="solid"/>
                <a:miter/>
              </a:ln>
            </p:spPr>
            <p:txBody>
              <a:bodyPr rtlCol="0" anchor="ct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ndParaRPr>
              </a:p>
            </p:txBody>
          </p:sp>
          <p:sp>
            <p:nvSpPr>
              <p:cNvPr id="124" name="Freeform: Shape 33">
                <a:extLst>
                  <a:ext uri="{FF2B5EF4-FFF2-40B4-BE49-F238E27FC236}">
                    <a16:creationId xmlns:a16="http://schemas.microsoft.com/office/drawing/2014/main" id="{1BA2F4AB-40D1-4AE6-8064-2091A701C931}"/>
                  </a:ext>
                </a:extLst>
              </p:cNvPr>
              <p:cNvSpPr/>
              <p:nvPr/>
            </p:nvSpPr>
            <p:spPr>
              <a:xfrm>
                <a:off x="9091320" y="5018665"/>
                <a:ext cx="553610" cy="659315"/>
              </a:xfrm>
              <a:custGeom>
                <a:avLst/>
                <a:gdLst>
                  <a:gd name="connsiteX0" fmla="*/ 119625 w 553610"/>
                  <a:gd name="connsiteY0" fmla="*/ 198124 h 659315"/>
                  <a:gd name="connsiteX1" fmla="*/ 3716 w 553610"/>
                  <a:gd name="connsiteY1" fmla="*/ 570111 h 659315"/>
                  <a:gd name="connsiteX2" fmla="*/ 9444 w 553610"/>
                  <a:gd name="connsiteY2" fmla="*/ 606164 h 659315"/>
                  <a:gd name="connsiteX3" fmla="*/ 286750 w 553610"/>
                  <a:gd name="connsiteY3" fmla="*/ 656706 h 659315"/>
                  <a:gd name="connsiteX4" fmla="*/ 291467 w 553610"/>
                  <a:gd name="connsiteY4" fmla="*/ 619642 h 659315"/>
                  <a:gd name="connsiteX5" fmla="*/ 291804 w 553610"/>
                  <a:gd name="connsiteY5" fmla="*/ 617957 h 659315"/>
                  <a:gd name="connsiteX6" fmla="*/ 400637 w 553610"/>
                  <a:gd name="connsiteY6" fmla="*/ 247655 h 659315"/>
                  <a:gd name="connsiteX7" fmla="*/ 553611 w 553610"/>
                  <a:gd name="connsiteY7" fmla="*/ 44140 h 659315"/>
                  <a:gd name="connsiteX8" fmla="*/ 221046 w 553610"/>
                  <a:gd name="connsiteY8" fmla="*/ 0 h 659315"/>
                  <a:gd name="connsiteX9" fmla="*/ 119625 w 553610"/>
                  <a:gd name="connsiteY9" fmla="*/ 198124 h 659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610" h="659315">
                    <a:moveTo>
                      <a:pt x="119625" y="198124"/>
                    </a:moveTo>
                    <a:cubicBezTo>
                      <a:pt x="69084" y="319761"/>
                      <a:pt x="39769" y="444094"/>
                      <a:pt x="3716" y="570111"/>
                    </a:cubicBezTo>
                    <a:cubicBezTo>
                      <a:pt x="10" y="583589"/>
                      <a:pt x="-4370" y="598751"/>
                      <a:pt x="9444" y="606164"/>
                    </a:cubicBezTo>
                    <a:cubicBezTo>
                      <a:pt x="23933" y="613914"/>
                      <a:pt x="270240" y="672205"/>
                      <a:pt x="286750" y="656706"/>
                    </a:cubicBezTo>
                    <a:cubicBezTo>
                      <a:pt x="293826" y="650304"/>
                      <a:pt x="290457" y="632446"/>
                      <a:pt x="291467" y="619642"/>
                    </a:cubicBezTo>
                    <a:cubicBezTo>
                      <a:pt x="291467" y="618968"/>
                      <a:pt x="291804" y="618631"/>
                      <a:pt x="291804" y="617957"/>
                    </a:cubicBezTo>
                    <a:cubicBezTo>
                      <a:pt x="305956" y="508450"/>
                      <a:pt x="351780" y="346380"/>
                      <a:pt x="400637" y="247655"/>
                    </a:cubicBezTo>
                    <a:cubicBezTo>
                      <a:pt x="425235" y="198124"/>
                      <a:pt x="462972" y="154995"/>
                      <a:pt x="553611" y="44140"/>
                    </a:cubicBezTo>
                    <a:lnTo>
                      <a:pt x="221046" y="0"/>
                    </a:lnTo>
                    <a:cubicBezTo>
                      <a:pt x="214981" y="22575"/>
                      <a:pt x="145233" y="146908"/>
                      <a:pt x="119625" y="198124"/>
                    </a:cubicBezTo>
                    <a:close/>
                  </a:path>
                </a:pathLst>
              </a:custGeom>
              <a:solidFill>
                <a:srgbClr val="88664A"/>
              </a:solidFill>
              <a:ln w="3369" cap="flat">
                <a:noFill/>
                <a:prstDash val="solid"/>
                <a:miter/>
              </a:ln>
            </p:spPr>
            <p:txBody>
              <a:bodyPr rtlCol="0" anchor="ct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ndParaRPr>
              </a:p>
            </p:txBody>
          </p:sp>
          <p:sp>
            <p:nvSpPr>
              <p:cNvPr id="125" name="Freeform: Shape 34">
                <a:extLst>
                  <a:ext uri="{FF2B5EF4-FFF2-40B4-BE49-F238E27FC236}">
                    <a16:creationId xmlns:a16="http://schemas.microsoft.com/office/drawing/2014/main" id="{8F310B8C-4800-4B6A-88BA-BADD8B4CB730}"/>
                  </a:ext>
                </a:extLst>
              </p:cNvPr>
              <p:cNvSpPr/>
              <p:nvPr/>
            </p:nvSpPr>
            <p:spPr>
              <a:xfrm>
                <a:off x="10408785" y="4696882"/>
                <a:ext cx="674" cy="3369"/>
              </a:xfrm>
              <a:custGeom>
                <a:avLst/>
                <a:gdLst>
                  <a:gd name="connsiteX0" fmla="*/ 674 w 674"/>
                  <a:gd name="connsiteY0" fmla="*/ 0 h 3369"/>
                  <a:gd name="connsiteX1" fmla="*/ 0 w 674"/>
                  <a:gd name="connsiteY1" fmla="*/ 0 h 3369"/>
                  <a:gd name="connsiteX2" fmla="*/ 674 w 674"/>
                  <a:gd name="connsiteY2" fmla="*/ 0 h 3369"/>
                </a:gdLst>
                <a:ahLst/>
                <a:cxnLst>
                  <a:cxn ang="0">
                    <a:pos x="connsiteX0" y="connsiteY0"/>
                  </a:cxn>
                  <a:cxn ang="0">
                    <a:pos x="connsiteX1" y="connsiteY1"/>
                  </a:cxn>
                  <a:cxn ang="0">
                    <a:pos x="connsiteX2" y="connsiteY2"/>
                  </a:cxn>
                </a:cxnLst>
                <a:rect l="l" t="t" r="r" b="b"/>
                <a:pathLst>
                  <a:path w="674" h="3369">
                    <a:moveTo>
                      <a:pt x="674" y="0"/>
                    </a:moveTo>
                    <a:cubicBezTo>
                      <a:pt x="337" y="0"/>
                      <a:pt x="337" y="0"/>
                      <a:pt x="0" y="0"/>
                    </a:cubicBezTo>
                    <a:cubicBezTo>
                      <a:pt x="0" y="0"/>
                      <a:pt x="337" y="0"/>
                      <a:pt x="674" y="0"/>
                    </a:cubicBezTo>
                    <a:close/>
                  </a:path>
                </a:pathLst>
              </a:custGeom>
              <a:solidFill>
                <a:srgbClr val="A51D24"/>
              </a:solidFill>
              <a:ln w="3369" cap="flat">
                <a:noFill/>
                <a:prstDash val="solid"/>
                <a:miter/>
              </a:ln>
            </p:spPr>
            <p:txBody>
              <a:bodyPr rtlCol="0" anchor="ct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ndParaRPr>
              </a:p>
            </p:txBody>
          </p:sp>
        </p:grpSp>
        <p:sp>
          <p:nvSpPr>
            <p:cNvPr id="126" name="Oval 74">
              <a:extLst>
                <a:ext uri="{FF2B5EF4-FFF2-40B4-BE49-F238E27FC236}">
                  <a16:creationId xmlns:a16="http://schemas.microsoft.com/office/drawing/2014/main" id="{1ED191DA-B96A-495A-A8D8-22AAFB0B38A9}"/>
                </a:ext>
              </a:extLst>
            </p:cNvPr>
            <p:cNvSpPr/>
            <p:nvPr/>
          </p:nvSpPr>
          <p:spPr>
            <a:xfrm>
              <a:off x="4917702" y="4224435"/>
              <a:ext cx="540416" cy="540414"/>
            </a:xfrm>
            <a:prstGeom prst="ellipse">
              <a:avLst/>
            </a:prstGeom>
            <a:solidFill>
              <a:schemeClr val="bg2">
                <a:lumMod val="20000"/>
                <a:lumOff val="80000"/>
              </a:schemeClr>
            </a:solidFill>
            <a:ln w="508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ko-KR" altLang="en-US" sz="2025" b="0" i="0" u="none" strike="noStrike" kern="1200" cap="none" spc="0" normalizeH="0" baseline="0" noProof="0">
                <a:ln>
                  <a:noFill/>
                </a:ln>
                <a:solidFill>
                  <a:prstClr val="white"/>
                </a:solidFill>
                <a:effectLst/>
                <a:uLnTx/>
                <a:uFillTx/>
                <a:latin typeface="Arial"/>
                <a:cs typeface="+mn-cs"/>
              </a:endParaRPr>
            </a:p>
          </p:txBody>
        </p:sp>
        <p:sp>
          <p:nvSpPr>
            <p:cNvPr id="127" name="Rounded Rectangle 10">
              <a:extLst>
                <a:ext uri="{FF2B5EF4-FFF2-40B4-BE49-F238E27FC236}">
                  <a16:creationId xmlns:a16="http://schemas.microsoft.com/office/drawing/2014/main" id="{FB60CDC4-DF8A-440F-8D97-CE6BBCB239BD}"/>
                </a:ext>
              </a:extLst>
            </p:cNvPr>
            <p:cNvSpPr/>
            <p:nvPr/>
          </p:nvSpPr>
          <p:spPr>
            <a:xfrm>
              <a:off x="3610894" y="1854891"/>
              <a:ext cx="140799" cy="186332"/>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ysClr val="window" lastClr="FFFFFF"/>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dirty="0">
                <a:ln>
                  <a:noFill/>
                </a:ln>
                <a:solidFill>
                  <a:prstClr val="white"/>
                </a:solidFill>
                <a:effectLst/>
                <a:uLnTx/>
                <a:uFillTx/>
                <a:latin typeface="Arial"/>
                <a:cs typeface="+mn-cs"/>
              </a:endParaRPr>
            </a:p>
          </p:txBody>
        </p:sp>
        <p:grpSp>
          <p:nvGrpSpPr>
            <p:cNvPr id="129" name="Group 55">
              <a:extLst>
                <a:ext uri="{FF2B5EF4-FFF2-40B4-BE49-F238E27FC236}">
                  <a16:creationId xmlns:a16="http://schemas.microsoft.com/office/drawing/2014/main" id="{C22D6D5F-1552-4E38-A448-66717396B5E6}"/>
                </a:ext>
              </a:extLst>
            </p:cNvPr>
            <p:cNvGrpSpPr/>
            <p:nvPr/>
          </p:nvGrpSpPr>
          <p:grpSpPr>
            <a:xfrm>
              <a:off x="6223835" y="3312985"/>
              <a:ext cx="2341417" cy="763966"/>
              <a:chOff x="993672" y="3698889"/>
              <a:chExt cx="2119854" cy="1018621"/>
            </a:xfrm>
          </p:grpSpPr>
          <p:sp>
            <p:nvSpPr>
              <p:cNvPr id="130" name="TextBox 56">
                <a:extLst>
                  <a:ext uri="{FF2B5EF4-FFF2-40B4-BE49-F238E27FC236}">
                    <a16:creationId xmlns:a16="http://schemas.microsoft.com/office/drawing/2014/main" id="{1C1AF965-3183-4B6F-8B9D-7FFD4DA4B4F4}"/>
                  </a:ext>
                </a:extLst>
              </p:cNvPr>
              <p:cNvSpPr txBox="1"/>
              <p:nvPr/>
            </p:nvSpPr>
            <p:spPr>
              <a:xfrm>
                <a:off x="993672" y="3698889"/>
                <a:ext cx="2119854" cy="451406"/>
              </a:xfrm>
              <a:prstGeom prst="rect">
                <a:avLst/>
              </a:prstGeom>
              <a:noFill/>
            </p:spPr>
            <p:txBody>
              <a:bodyPr wrap="square" rtlCol="0">
                <a:spAutoFit/>
              </a:bodyPr>
              <a:lstStyle/>
              <a:p>
                <a:pPr defTabSz="685800">
                  <a:buClrTx/>
                </a:pPr>
                <a:r>
                  <a:rPr lang="zh-TW" altLang="en-US" sz="1600" b="1" kern="1200" dirty="0">
                    <a:solidFill>
                      <a:prstClr val="black">
                        <a:lumMod val="75000"/>
                        <a:lumOff val="25000"/>
                      </a:prstClr>
                    </a:solidFill>
                    <a:cs typeface="Arial" pitchFamily="34" charset="0"/>
                  </a:rPr>
                  <a:t>金融領域</a:t>
                </a:r>
              </a:p>
            </p:txBody>
          </p:sp>
          <p:sp>
            <p:nvSpPr>
              <p:cNvPr id="131" name="TextBox 57">
                <a:extLst>
                  <a:ext uri="{FF2B5EF4-FFF2-40B4-BE49-F238E27FC236}">
                    <a16:creationId xmlns:a16="http://schemas.microsoft.com/office/drawing/2014/main" id="{2CAB00BC-FC1A-4497-9387-2EE9E151B62F}"/>
                  </a:ext>
                </a:extLst>
              </p:cNvPr>
              <p:cNvSpPr txBox="1"/>
              <p:nvPr/>
            </p:nvSpPr>
            <p:spPr>
              <a:xfrm>
                <a:off x="1004486" y="4101957"/>
                <a:ext cx="1989414" cy="615553"/>
              </a:xfrm>
              <a:prstGeom prst="rect">
                <a:avLst/>
              </a:prstGeom>
              <a:noFill/>
            </p:spPr>
            <p:txBody>
              <a:bodyPr wrap="square" rtlCol="0">
                <a:spAutoFit/>
              </a:bodyPr>
              <a:lstStyle/>
              <a:p>
                <a:pPr lvl="0" latinLnBrk="1">
                  <a:buClrTx/>
                  <a:defRPr/>
                </a:pPr>
                <a:r>
                  <a:rPr lang="zh-TW" altLang="en-US" sz="1200" kern="1200" dirty="0">
                    <a:solidFill>
                      <a:prstClr val="black">
                        <a:lumMod val="85000"/>
                        <a:lumOff val="15000"/>
                      </a:prstClr>
                    </a:solidFill>
                    <a:cs typeface="Arial" pitchFamily="34" charset="0"/>
                  </a:rPr>
                  <a:t>金控、銀行、保險、證券、投資信託、數位金融等產業</a:t>
                </a:r>
              </a:p>
            </p:txBody>
          </p:sp>
        </p:grpSp>
        <p:grpSp>
          <p:nvGrpSpPr>
            <p:cNvPr id="132" name="Group 55">
              <a:extLst>
                <a:ext uri="{FF2B5EF4-FFF2-40B4-BE49-F238E27FC236}">
                  <a16:creationId xmlns:a16="http://schemas.microsoft.com/office/drawing/2014/main" id="{28A437C1-34AB-4080-B50C-4E78390117E5}"/>
                </a:ext>
              </a:extLst>
            </p:cNvPr>
            <p:cNvGrpSpPr/>
            <p:nvPr/>
          </p:nvGrpSpPr>
          <p:grpSpPr>
            <a:xfrm>
              <a:off x="5702196" y="4109541"/>
              <a:ext cx="2585495" cy="763966"/>
              <a:chOff x="993672" y="3698889"/>
              <a:chExt cx="2340835" cy="1018621"/>
            </a:xfrm>
          </p:grpSpPr>
          <p:sp>
            <p:nvSpPr>
              <p:cNvPr id="133" name="TextBox 56">
                <a:extLst>
                  <a:ext uri="{FF2B5EF4-FFF2-40B4-BE49-F238E27FC236}">
                    <a16:creationId xmlns:a16="http://schemas.microsoft.com/office/drawing/2014/main" id="{2F3EA29D-4A3D-434F-88C8-2C84790BF52A}"/>
                  </a:ext>
                </a:extLst>
              </p:cNvPr>
              <p:cNvSpPr txBox="1"/>
              <p:nvPr/>
            </p:nvSpPr>
            <p:spPr>
              <a:xfrm>
                <a:off x="993672" y="3698889"/>
                <a:ext cx="2119854" cy="451406"/>
              </a:xfrm>
              <a:prstGeom prst="rect">
                <a:avLst/>
              </a:prstGeom>
              <a:noFill/>
            </p:spPr>
            <p:txBody>
              <a:bodyPr wrap="square" rtlCol="0">
                <a:spAutoFit/>
              </a:bodyPr>
              <a:lstStyle/>
              <a:p>
                <a:pPr defTabSz="685800">
                  <a:buClrTx/>
                </a:pPr>
                <a:r>
                  <a:rPr lang="zh-TW" altLang="en-US" sz="1600" b="1" kern="1200" dirty="0">
                    <a:solidFill>
                      <a:prstClr val="black">
                        <a:lumMod val="75000"/>
                        <a:lumOff val="25000"/>
                      </a:prstClr>
                    </a:solidFill>
                    <a:cs typeface="Arial" pitchFamily="34" charset="0"/>
                  </a:rPr>
                  <a:t>服務領域</a:t>
                </a:r>
              </a:p>
            </p:txBody>
          </p:sp>
          <p:sp>
            <p:nvSpPr>
              <p:cNvPr id="134" name="TextBox 57">
                <a:extLst>
                  <a:ext uri="{FF2B5EF4-FFF2-40B4-BE49-F238E27FC236}">
                    <a16:creationId xmlns:a16="http://schemas.microsoft.com/office/drawing/2014/main" id="{9157A224-E9BB-44A2-BDCE-A2844B7368C9}"/>
                  </a:ext>
                </a:extLst>
              </p:cNvPr>
              <p:cNvSpPr txBox="1"/>
              <p:nvPr/>
            </p:nvSpPr>
            <p:spPr>
              <a:xfrm>
                <a:off x="1004485" y="4101957"/>
                <a:ext cx="2330022" cy="615553"/>
              </a:xfrm>
              <a:prstGeom prst="rect">
                <a:avLst/>
              </a:prstGeom>
              <a:noFill/>
            </p:spPr>
            <p:txBody>
              <a:bodyPr wrap="square" rtlCol="0">
                <a:spAutoFit/>
              </a:bodyPr>
              <a:lstStyle/>
              <a:p>
                <a:pPr lvl="0" latinLnBrk="1">
                  <a:buClrTx/>
                  <a:defRPr/>
                </a:pPr>
                <a:r>
                  <a:rPr lang="zh-TW" altLang="en-US" sz="1200" kern="1200" dirty="0">
                    <a:solidFill>
                      <a:prstClr val="black">
                        <a:lumMod val="85000"/>
                        <a:lumOff val="15000"/>
                      </a:prstClr>
                    </a:solidFill>
                    <a:cs typeface="Arial" pitchFamily="34" charset="0"/>
                  </a:rPr>
                  <a:t>流通、貿易、餐旅、運輸、房仲、開發建設、教育、企管顧問等產業</a:t>
                </a:r>
              </a:p>
            </p:txBody>
          </p:sp>
        </p:grpSp>
        <p:sp>
          <p:nvSpPr>
            <p:cNvPr id="76" name="Rounded Rectangle 5">
              <a:extLst>
                <a:ext uri="{FF2B5EF4-FFF2-40B4-BE49-F238E27FC236}">
                  <a16:creationId xmlns:a16="http://schemas.microsoft.com/office/drawing/2014/main" id="{6271413C-07AB-4641-B987-AA97278919A4}"/>
                </a:ext>
              </a:extLst>
            </p:cNvPr>
            <p:cNvSpPr/>
            <p:nvPr/>
          </p:nvSpPr>
          <p:spPr>
            <a:xfrm flipH="1">
              <a:off x="5079418" y="4418814"/>
              <a:ext cx="216983" cy="178998"/>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ysClr val="window" lastClr="FFFFFF"/>
            </a:solidFill>
            <a:ln w="12700" cap="flat" cmpd="sng" algn="ctr">
              <a:noFill/>
              <a:prstDash val="solid"/>
              <a:miter lim="800000"/>
            </a:ln>
            <a:effectLst/>
          </p:spPr>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dirty="0">
                <a:ln>
                  <a:noFill/>
                </a:ln>
                <a:solidFill>
                  <a:prstClr val="white"/>
                </a:solidFill>
                <a:effectLst/>
                <a:uLnTx/>
                <a:uFillTx/>
                <a:latin typeface="Arial"/>
                <a:cs typeface="+mn-cs"/>
              </a:endParaRPr>
            </a:p>
          </p:txBody>
        </p:sp>
        <p:sp>
          <p:nvSpPr>
            <p:cNvPr id="77" name="Round Same Side Corner Rectangle 11">
              <a:extLst>
                <a:ext uri="{FF2B5EF4-FFF2-40B4-BE49-F238E27FC236}">
                  <a16:creationId xmlns:a16="http://schemas.microsoft.com/office/drawing/2014/main" id="{CCF00875-D6C1-478F-879F-A4DD877D4EAF}"/>
                </a:ext>
              </a:extLst>
            </p:cNvPr>
            <p:cNvSpPr>
              <a:spLocks noChangeAspect="1"/>
            </p:cNvSpPr>
            <p:nvPr/>
          </p:nvSpPr>
          <p:spPr>
            <a:xfrm rot="9900000">
              <a:off x="2919651" y="3627624"/>
              <a:ext cx="219375" cy="186318"/>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ysClr val="window" lastClr="FFFFFF"/>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685800" rtl="0" eaLnBrk="1" fontAlgn="auto" latinLnBrk="1" hangingPunct="1">
                <a:lnSpc>
                  <a:spcPct val="100000"/>
                </a:lnSpc>
                <a:spcBef>
                  <a:spcPts val="0"/>
                </a:spcBef>
                <a:spcAft>
                  <a:spcPts val="0"/>
                </a:spcAft>
                <a:buClrTx/>
                <a:buSzTx/>
                <a:buFontTx/>
                <a:buNone/>
                <a:tabLst/>
                <a:defRPr/>
              </a:pPr>
              <a:endParaRPr kumimoji="0" lang="ko-KR" altLang="en-US" sz="1350" b="0" i="0" u="none" strike="noStrike" kern="1200" cap="none" spc="0" normalizeH="0" baseline="0" noProof="0" dirty="0">
                <a:ln>
                  <a:noFill/>
                </a:ln>
                <a:solidFill>
                  <a:prstClr val="white"/>
                </a:solidFill>
                <a:effectLst/>
                <a:uLnTx/>
                <a:uFillTx/>
                <a:latin typeface="Arial"/>
                <a:cs typeface="+mn-cs"/>
              </a:endParaRPr>
            </a:p>
          </p:txBody>
        </p:sp>
      </p:grpSp>
      <p:sp>
        <p:nvSpPr>
          <p:cNvPr id="135" name="矩形 134">
            <a:extLst>
              <a:ext uri="{FF2B5EF4-FFF2-40B4-BE49-F238E27FC236}">
                <a16:creationId xmlns:a16="http://schemas.microsoft.com/office/drawing/2014/main" id="{FD05C56C-A794-4544-BBCD-71655E532B21}"/>
              </a:ext>
            </a:extLst>
          </p:cNvPr>
          <p:cNvSpPr/>
          <p:nvPr/>
        </p:nvSpPr>
        <p:spPr>
          <a:xfrm>
            <a:off x="379803" y="269993"/>
            <a:ext cx="2031325" cy="461665"/>
          </a:xfrm>
          <a:prstGeom prst="rect">
            <a:avLst/>
          </a:prstGeom>
        </p:spPr>
        <p:txBody>
          <a:bodyPr wrap="none">
            <a:spAutoFit/>
          </a:bodyPr>
          <a:lstStyle/>
          <a:p>
            <a:r>
              <a:rPr lang="zh-TW" altLang="en-US" sz="2400" b="1" dirty="0">
                <a:solidFill>
                  <a:schemeClr val="tx1"/>
                </a:solidFill>
                <a:latin typeface="Arial" panose="020B0604020202020204" pitchFamily="34" charset="0"/>
                <a:ea typeface="微軟正黑體" panose="020B0604030504040204" pitchFamily="34" charset="-120"/>
              </a:rPr>
              <a:t>二、辦理領域</a:t>
            </a:r>
            <a:endParaRPr lang="zh-TW" altLang="en-US" sz="2400" dirty="0"/>
          </a:p>
        </p:txBody>
      </p:sp>
      <p:sp>
        <p:nvSpPr>
          <p:cNvPr id="140" name="Rounded Rectangle 25">
            <a:extLst>
              <a:ext uri="{FF2B5EF4-FFF2-40B4-BE49-F238E27FC236}">
                <a16:creationId xmlns:a16="http://schemas.microsoft.com/office/drawing/2014/main" id="{E8B92AA8-8AFF-430D-AA17-B504A7EABB7E}"/>
              </a:ext>
            </a:extLst>
          </p:cNvPr>
          <p:cNvSpPr/>
          <p:nvPr/>
        </p:nvSpPr>
        <p:spPr>
          <a:xfrm>
            <a:off x="5763680" y="2685264"/>
            <a:ext cx="219757" cy="155285"/>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1" name="Rounded Rectangle 25">
            <a:extLst>
              <a:ext uri="{FF2B5EF4-FFF2-40B4-BE49-F238E27FC236}">
                <a16:creationId xmlns:a16="http://schemas.microsoft.com/office/drawing/2014/main" id="{F717135B-59C3-42F9-B525-E92FA4270C90}"/>
              </a:ext>
            </a:extLst>
          </p:cNvPr>
          <p:cNvSpPr/>
          <p:nvPr/>
        </p:nvSpPr>
        <p:spPr>
          <a:xfrm>
            <a:off x="3579184" y="4418814"/>
            <a:ext cx="202510" cy="186748"/>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42" name="Rectangle 18">
            <a:extLst>
              <a:ext uri="{FF2B5EF4-FFF2-40B4-BE49-F238E27FC236}">
                <a16:creationId xmlns:a16="http://schemas.microsoft.com/office/drawing/2014/main" id="{4A9F55D3-07D1-4CC5-9F70-C39A097B03F7}"/>
              </a:ext>
            </a:extLst>
          </p:cNvPr>
          <p:cNvSpPr/>
          <p:nvPr/>
        </p:nvSpPr>
        <p:spPr>
          <a:xfrm>
            <a:off x="2951196" y="2670661"/>
            <a:ext cx="189569" cy="199760"/>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99927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EB129E17-42C8-4AB9-BD12-FE9A6CE4D3A5}"/>
              </a:ext>
            </a:extLst>
          </p:cNvPr>
          <p:cNvSpPr/>
          <p:nvPr/>
        </p:nvSpPr>
        <p:spPr>
          <a:xfrm>
            <a:off x="0" y="271455"/>
            <a:ext cx="4905955" cy="92124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Arial"/>
            </a:endParaRPr>
          </a:p>
        </p:txBody>
      </p:sp>
      <p:sp>
        <p:nvSpPr>
          <p:cNvPr id="6" name="Rectangle 10">
            <a:extLst>
              <a:ext uri="{FF2B5EF4-FFF2-40B4-BE49-F238E27FC236}">
                <a16:creationId xmlns:a16="http://schemas.microsoft.com/office/drawing/2014/main" id="{5990BAB1-400C-4ED6-9CB9-0E9688234B34}"/>
              </a:ext>
            </a:extLst>
          </p:cNvPr>
          <p:cNvSpPr/>
          <p:nvPr/>
        </p:nvSpPr>
        <p:spPr>
          <a:xfrm>
            <a:off x="143893" y="316577"/>
            <a:ext cx="3839711" cy="830997"/>
          </a:xfrm>
          <a:prstGeom prst="rect">
            <a:avLst/>
          </a:prstGeom>
        </p:spPr>
        <p:txBody>
          <a:bodyPr wrap="square">
            <a:spAutoFit/>
          </a:bodyPr>
          <a:lstStyle/>
          <a:p>
            <a:pPr algn="dist" defTabSz="685800">
              <a:buClrTx/>
            </a:pPr>
            <a:r>
              <a:rPr lang="zh-TW" altLang="en-US" sz="2400" dirty="0">
                <a:solidFill>
                  <a:schemeClr val="bg1"/>
                </a:solidFill>
                <a:latin typeface="微軟正黑體" panose="020B0604030504040204" pitchFamily="34" charset="-120"/>
                <a:ea typeface="微軟正黑體" panose="020B0604030504040204" pitchFamily="34" charset="-120"/>
              </a:rPr>
              <a:t>三、申請資安人才培育機 制專案補助說明</a:t>
            </a:r>
            <a:r>
              <a:rPr lang="en-US" altLang="zh-TW" sz="2400" dirty="0">
                <a:solidFill>
                  <a:schemeClr val="bg1"/>
                </a:solidFill>
                <a:ea typeface="微軟正黑體" panose="020B0604030504040204" pitchFamily="34" charset="-120"/>
              </a:rPr>
              <a:t>(1/2)</a:t>
            </a:r>
            <a:endParaRPr lang="en-US" sz="2400" kern="1200" dirty="0">
              <a:solidFill>
                <a:schemeClr val="bg1"/>
              </a:solidFill>
              <a:cs typeface="+mn-cs"/>
            </a:endParaRPr>
          </a:p>
        </p:txBody>
      </p:sp>
      <p:sp>
        <p:nvSpPr>
          <p:cNvPr id="15" name="矩形 14">
            <a:extLst>
              <a:ext uri="{FF2B5EF4-FFF2-40B4-BE49-F238E27FC236}">
                <a16:creationId xmlns:a16="http://schemas.microsoft.com/office/drawing/2014/main" id="{EB7DDE7A-BA30-4ECF-9BB1-DABCF001CFF9}"/>
              </a:ext>
            </a:extLst>
          </p:cNvPr>
          <p:cNvSpPr/>
          <p:nvPr/>
        </p:nvSpPr>
        <p:spPr>
          <a:xfrm>
            <a:off x="282678" y="1764269"/>
            <a:ext cx="4289322" cy="3022109"/>
          </a:xfrm>
          <a:prstGeom prst="rect">
            <a:avLst/>
          </a:prstGeom>
        </p:spPr>
        <p:txBody>
          <a:bodyPr wrap="square">
            <a:spAutoFit/>
          </a:bodyPr>
          <a:lstStyle/>
          <a:p>
            <a:pPr marL="285750" indent="-285750" algn="just">
              <a:lnSpc>
                <a:spcPts val="2300"/>
              </a:lnSpc>
              <a:spcBef>
                <a:spcPts val="1200"/>
              </a:spcBef>
              <a:buFont typeface="Wingdings" panose="05000000000000000000" pitchFamily="2" charset="2"/>
              <a:buChar char="n"/>
            </a:pPr>
            <a:r>
              <a:rPr lang="zh-TW" altLang="en-US" sz="1600" dirty="0">
                <a:latin typeface="微軟正黑體" panose="020B0604030504040204" pitchFamily="34" charset="-120"/>
                <a:ea typeface="微軟正黑體" panose="020B0604030504040204" pitchFamily="34" charset="-120"/>
              </a:rPr>
              <a:t>申請資格：</a:t>
            </a:r>
            <a:r>
              <a:rPr lang="en-US" altLang="zh-TW" sz="1600" dirty="0">
                <a:latin typeface="微軟正黑體" panose="020B0604030504040204" pitchFamily="34" charset="-120"/>
                <a:ea typeface="微軟正黑體" panose="020B0604030504040204" pitchFamily="34" charset="-120"/>
              </a:rPr>
              <a:t>AI</a:t>
            </a:r>
            <a:r>
              <a:rPr lang="zh-TW" altLang="en-US" sz="1600" dirty="0">
                <a:latin typeface="微軟正黑體" panose="020B0604030504040204" pitchFamily="34" charset="-120"/>
                <a:ea typeface="微軟正黑體" panose="020B0604030504040204" pitchFamily="34" charset="-120"/>
              </a:rPr>
              <a:t>或資安研究領域或課程設計，且指導研究生從事</a:t>
            </a:r>
            <a:r>
              <a:rPr lang="en-US" altLang="zh-TW" sz="1600" dirty="0">
                <a:latin typeface="微軟正黑體" panose="020B0604030504040204" pitchFamily="34" charset="-120"/>
                <a:ea typeface="微軟正黑體" panose="020B0604030504040204" pitchFamily="34" charset="-120"/>
              </a:rPr>
              <a:t>AI</a:t>
            </a:r>
            <a:r>
              <a:rPr lang="zh-TW" altLang="en-US" sz="1600" dirty="0">
                <a:latin typeface="微軟正黑體" panose="020B0604030504040204" pitchFamily="34" charset="-120"/>
                <a:ea typeface="微軟正黑體" panose="020B0604030504040204" pitchFamily="34" charset="-120"/>
              </a:rPr>
              <a:t>或資安領域研究</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如機器學習、資料探勘、大數據、深度學習、類神經網路等</a:t>
            </a:r>
            <a:r>
              <a:rPr lang="en-US" altLang="zh-TW" sz="1600" dirty="0">
                <a:latin typeface="微軟正黑體" panose="020B0604030504040204" pitchFamily="34" charset="-120"/>
                <a:ea typeface="微軟正黑體" panose="020B0604030504040204" pitchFamily="34" charset="-120"/>
              </a:rPr>
              <a:t>)</a:t>
            </a:r>
          </a:p>
          <a:p>
            <a:pPr marL="285750" indent="-285750">
              <a:lnSpc>
                <a:spcPts val="2300"/>
              </a:lnSpc>
              <a:spcBef>
                <a:spcPts val="1200"/>
              </a:spcBef>
              <a:buFont typeface="Wingdings" panose="05000000000000000000" pitchFamily="2" charset="2"/>
              <a:buChar char="n"/>
            </a:pPr>
            <a:r>
              <a:rPr lang="zh-TW" altLang="zh-TW" sz="1600" dirty="0">
                <a:latin typeface="微軟正黑體" panose="020B0604030504040204" pitchFamily="34" charset="-120"/>
                <a:ea typeface="微軟正黑體" panose="020B0604030504040204" pitchFamily="34" charset="-120"/>
                <a:cs typeface="Arial" panose="020B0604020202020204" pitchFamily="34" charset="0"/>
              </a:rPr>
              <a:t>補助期間：</a:t>
            </a:r>
            <a:r>
              <a:rPr lang="zh-TW" altLang="en-US" sz="1600" dirty="0">
                <a:latin typeface="微軟正黑體" panose="020B0604030504040204" pitchFamily="34" charset="-120"/>
                <a:ea typeface="微軟正黑體" panose="020B0604030504040204" pitchFamily="34" charset="-120"/>
                <a:cs typeface="Arial" panose="020B0604020202020204" pitchFamily="34" charset="0"/>
              </a:rPr>
              <a:t>自核定招生學年度起至該開班計畫結束為止</a:t>
            </a:r>
            <a:endParaRPr lang="en-US" altLang="zh-TW" sz="1600" dirty="0">
              <a:latin typeface="微軟正黑體" panose="020B0604030504040204" pitchFamily="34" charset="-120"/>
              <a:ea typeface="微軟正黑體" panose="020B0604030504040204" pitchFamily="34" charset="-120"/>
              <a:cs typeface="Arial" panose="020B0604020202020204" pitchFamily="34" charset="0"/>
            </a:endParaRPr>
          </a:p>
          <a:p>
            <a:pPr marL="285750" indent="-285750" algn="just">
              <a:lnSpc>
                <a:spcPts val="2300"/>
              </a:lnSpc>
              <a:spcBef>
                <a:spcPts val="1200"/>
              </a:spcBef>
              <a:buFont typeface="Wingdings" panose="05000000000000000000" pitchFamily="2" charset="2"/>
              <a:buChar char="n"/>
            </a:pPr>
            <a:r>
              <a:rPr lang="zh-TW" altLang="zh-TW" sz="1600" dirty="0">
                <a:latin typeface="微軟正黑體" panose="020B0604030504040204" pitchFamily="34" charset="-120"/>
                <a:ea typeface="微軟正黑體" panose="020B0604030504040204" pitchFamily="34" charset="-120"/>
                <a:cs typeface="Arial" panose="020B0604020202020204" pitchFamily="34" charset="0"/>
              </a:rPr>
              <a:t>補助項目及經費：</a:t>
            </a:r>
            <a:r>
              <a:rPr lang="zh-TW" altLang="en-US" sz="1600" dirty="0">
                <a:latin typeface="微軟正黑體" panose="020B0604030504040204" pitchFamily="34" charset="-120"/>
                <a:ea typeface="微軟正黑體" panose="020B0604030504040204" pitchFamily="34" charset="-120"/>
                <a:cs typeface="Arial" panose="020B0604020202020204" pitchFamily="34" charset="0"/>
              </a:rPr>
              <a:t>補助每班業界專家及編制外聘教師之薪資、授課鐘點、交通費等，約</a:t>
            </a:r>
            <a:r>
              <a:rPr lang="en-US" altLang="zh-TW" sz="1600" dirty="0">
                <a:latin typeface="微軟正黑體" panose="020B0604030504040204" pitchFamily="34" charset="-120"/>
                <a:ea typeface="微軟正黑體" panose="020B0604030504040204" pitchFamily="34" charset="-120"/>
                <a:cs typeface="Arial" panose="020B0604020202020204" pitchFamily="34" charset="0"/>
              </a:rPr>
              <a:t>50</a:t>
            </a:r>
            <a:r>
              <a:rPr lang="zh-TW" altLang="en-US" sz="1600" dirty="0">
                <a:latin typeface="微軟正黑體" panose="020B0604030504040204" pitchFamily="34" charset="-120"/>
                <a:ea typeface="微軟正黑體" panose="020B0604030504040204" pitchFamily="34" charset="-120"/>
                <a:cs typeface="Arial" panose="020B0604020202020204" pitchFamily="34" charset="0"/>
              </a:rPr>
              <a:t>萬元至</a:t>
            </a:r>
            <a:r>
              <a:rPr lang="en-US" altLang="zh-TW" sz="1600" dirty="0">
                <a:latin typeface="微軟正黑體" panose="020B0604030504040204" pitchFamily="34" charset="-120"/>
                <a:ea typeface="微軟正黑體" panose="020B0604030504040204" pitchFamily="34" charset="-120"/>
                <a:cs typeface="Arial" panose="020B0604020202020204" pitchFamily="34" charset="0"/>
              </a:rPr>
              <a:t>100</a:t>
            </a:r>
            <a:r>
              <a:rPr lang="zh-TW" altLang="en-US" sz="1600" dirty="0">
                <a:latin typeface="微軟正黑體" panose="020B0604030504040204" pitchFamily="34" charset="-120"/>
                <a:ea typeface="微軟正黑體" panose="020B0604030504040204" pitchFamily="34" charset="-120"/>
                <a:cs typeface="Arial" panose="020B0604020202020204" pitchFamily="34" charset="0"/>
              </a:rPr>
              <a:t>萬元 </a:t>
            </a:r>
            <a:endParaRPr lang="en-US" altLang="zh-TW" sz="1600" dirty="0">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20" name="矩形 19">
            <a:extLst>
              <a:ext uri="{FF2B5EF4-FFF2-40B4-BE49-F238E27FC236}">
                <a16:creationId xmlns:a16="http://schemas.microsoft.com/office/drawing/2014/main" id="{7A86AA19-A575-479C-83B4-FC7687757CAE}"/>
              </a:ext>
            </a:extLst>
          </p:cNvPr>
          <p:cNvSpPr/>
          <p:nvPr/>
        </p:nvSpPr>
        <p:spPr>
          <a:xfrm>
            <a:off x="5287616" y="3145408"/>
            <a:ext cx="3486647" cy="1473545"/>
          </a:xfrm>
          <a:prstGeom prst="rect">
            <a:avLst/>
          </a:prstGeom>
          <a:ln w="28575">
            <a:solidFill>
              <a:schemeClr val="bg2">
                <a:lumMod val="20000"/>
                <a:lumOff val="80000"/>
              </a:schemeClr>
            </a:solidFill>
            <a:prstDash val="dash"/>
          </a:ln>
        </p:spPr>
        <p:txBody>
          <a:bodyPr wrap="square">
            <a:spAutoFit/>
          </a:bodyPr>
          <a:lstStyle/>
          <a:p>
            <a:pPr algn="just">
              <a:lnSpc>
                <a:spcPts val="2200"/>
              </a:lnSpc>
              <a:defRPr/>
            </a:pPr>
            <a:r>
              <a:rPr lang="zh-TW" altLang="en-US" dirty="0">
                <a:latin typeface="Arial" panose="020B0604020202020204" pitchFamily="34" charset="0"/>
                <a:ea typeface="微軟正黑體" panose="020B0604030504040204" pitchFamily="34" charset="-120"/>
                <a:cs typeface="Arial" panose="020B0604020202020204" pitchFamily="34" charset="0"/>
              </a:rPr>
              <a:t>提醒：</a:t>
            </a:r>
            <a:endParaRPr lang="en-US" altLang="zh-TW" dirty="0">
              <a:latin typeface="Arial" panose="020B0604020202020204" pitchFamily="34" charset="0"/>
              <a:ea typeface="微軟正黑體" panose="020B0604030504040204" pitchFamily="34" charset="-120"/>
              <a:cs typeface="Arial" panose="020B0604020202020204" pitchFamily="34" charset="0"/>
            </a:endParaRPr>
          </a:p>
          <a:p>
            <a:pPr algn="just">
              <a:lnSpc>
                <a:spcPts val="2200"/>
              </a:lnSpc>
              <a:defRPr/>
            </a:pPr>
            <a:r>
              <a:rPr lang="zh-TW" altLang="en-US" dirty="0">
                <a:latin typeface="Arial" panose="020B0604020202020204" pitchFamily="34" charset="0"/>
                <a:ea typeface="微軟正黑體" panose="020B0604030504040204" pitchFamily="34" charset="-120"/>
                <a:cs typeface="Arial" panose="020B0604020202020204" pitchFamily="34" charset="0"/>
              </a:rPr>
              <a:t>申請補助者，請於申請</a:t>
            </a:r>
            <a:r>
              <a:rPr lang="zh-TW" altLang="en-US" b="1" u="sng" dirty="0">
                <a:solidFill>
                  <a:srgbClr val="996633"/>
                </a:solidFill>
                <a:latin typeface="Arial" panose="020B0604020202020204" pitchFamily="34" charset="0"/>
                <a:ea typeface="微軟正黑體" panose="020B0604030504040204" pitchFamily="34" charset="-120"/>
                <a:cs typeface="Arial" panose="020B0604020202020204" pitchFamily="34" charset="0"/>
              </a:rPr>
              <a:t>公文敘明</a:t>
            </a:r>
            <a:r>
              <a:rPr lang="zh-TW" altLang="en-US" b="1" dirty="0">
                <a:solidFill>
                  <a:srgbClr val="996633"/>
                </a:solidFill>
                <a:latin typeface="Arial" panose="020B0604020202020204" pitchFamily="34" charset="0"/>
                <a:ea typeface="微軟正黑體" panose="020B0604030504040204" pitchFamily="34" charset="-120"/>
                <a:cs typeface="Arial" panose="020B0604020202020204" pitchFamily="34" charset="0"/>
              </a:rPr>
              <a:t>「申請資安人才培育機制專案補助」</a:t>
            </a:r>
            <a:r>
              <a:rPr lang="zh-TW" altLang="en-US" dirty="0">
                <a:latin typeface="Arial" panose="020B0604020202020204" pitchFamily="34" charset="0"/>
                <a:ea typeface="微軟正黑體" panose="020B0604030504040204" pitchFamily="34" charset="-120"/>
                <a:cs typeface="Arial" panose="020B0604020202020204" pitchFamily="34" charset="0"/>
              </a:rPr>
              <a:t>，並增加申請資料</a:t>
            </a:r>
            <a:r>
              <a:rPr lang="en-US" altLang="zh-TW" dirty="0">
                <a:latin typeface="Arial" panose="020B0604020202020204" pitchFamily="34" charset="0"/>
                <a:ea typeface="微軟正黑體" panose="020B0604030504040204" pitchFamily="34" charset="-120"/>
                <a:cs typeface="Arial" panose="020B0604020202020204" pitchFamily="34" charset="0"/>
              </a:rPr>
              <a:t>(</a:t>
            </a:r>
            <a:r>
              <a:rPr lang="zh-TW" altLang="en-US" dirty="0">
                <a:latin typeface="Arial" panose="020B0604020202020204" pitchFamily="34" charset="0"/>
                <a:ea typeface="微軟正黑體" panose="020B0604030504040204" pitchFamily="34" charset="-120"/>
                <a:cs typeface="Arial" panose="020B0604020202020204" pitchFamily="34" charset="0"/>
              </a:rPr>
              <a:t>課程規劃、研究領域、外聘教師清冊、經費補助申請</a:t>
            </a:r>
            <a:r>
              <a:rPr lang="en-US" altLang="zh-TW" dirty="0">
                <a:latin typeface="Arial" panose="020B0604020202020204" pitchFamily="34" charset="0"/>
                <a:ea typeface="微軟正黑體" panose="020B0604030504040204" pitchFamily="34" charset="-120"/>
                <a:cs typeface="Arial" panose="020B0604020202020204" pitchFamily="34" charset="0"/>
              </a:rPr>
              <a:t>)</a:t>
            </a:r>
            <a:endParaRPr lang="zh-TW" altLang="en-US" dirty="0">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3668670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088D1B48-8234-4742-90B5-8F5A0C62FA19}"/>
              </a:ext>
            </a:extLst>
          </p:cNvPr>
          <p:cNvSpPr/>
          <p:nvPr/>
        </p:nvSpPr>
        <p:spPr>
          <a:xfrm>
            <a:off x="0" y="65172"/>
            <a:ext cx="6591630" cy="77653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Arial"/>
            </a:endParaRPr>
          </a:p>
        </p:txBody>
      </p:sp>
      <p:sp>
        <p:nvSpPr>
          <p:cNvPr id="3" name="標題 1">
            <a:extLst>
              <a:ext uri="{FF2B5EF4-FFF2-40B4-BE49-F238E27FC236}">
                <a16:creationId xmlns:a16="http://schemas.microsoft.com/office/drawing/2014/main" id="{68536790-63B5-4016-9BD8-5F0D982AC89D}"/>
              </a:ext>
            </a:extLst>
          </p:cNvPr>
          <p:cNvSpPr txBox="1">
            <a:spLocks/>
          </p:cNvSpPr>
          <p:nvPr/>
        </p:nvSpPr>
        <p:spPr>
          <a:xfrm>
            <a:off x="-230587" y="167261"/>
            <a:ext cx="7108466" cy="77653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zh-TW" altLang="en-US" sz="2400" dirty="0">
                <a:solidFill>
                  <a:schemeClr val="bg1"/>
                </a:solidFill>
                <a:latin typeface="微軟正黑體" panose="020B0604030504040204" pitchFamily="34" charset="-120"/>
                <a:ea typeface="微軟正黑體" panose="020B0604030504040204" pitchFamily="34" charset="-120"/>
              </a:rPr>
              <a:t>三、申請資安人才培育機制專案補助說明</a:t>
            </a:r>
            <a:r>
              <a:rPr lang="en-US" altLang="zh-TW" sz="2400" dirty="0">
                <a:solidFill>
                  <a:schemeClr val="bg1"/>
                </a:solidFill>
                <a:latin typeface="+mn-lt"/>
                <a:ea typeface="微軟正黑體" panose="020B0604030504040204" pitchFamily="34" charset="-120"/>
              </a:rPr>
              <a:t>(2/2)</a:t>
            </a:r>
            <a:endParaRPr lang="zh-TW" altLang="en-US" sz="2400" dirty="0">
              <a:solidFill>
                <a:schemeClr val="bg1"/>
              </a:solidFill>
              <a:latin typeface="+mn-lt"/>
            </a:endParaRPr>
          </a:p>
        </p:txBody>
      </p:sp>
      <p:pic>
        <p:nvPicPr>
          <p:cNvPr id="4" name="圖片 3">
            <a:extLst>
              <a:ext uri="{FF2B5EF4-FFF2-40B4-BE49-F238E27FC236}">
                <a16:creationId xmlns:a16="http://schemas.microsoft.com/office/drawing/2014/main" id="{00547162-CE67-4709-B34C-39CEC5D544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93" t="8440" r="1596" b="26919"/>
          <a:stretch/>
        </p:blipFill>
        <p:spPr>
          <a:xfrm>
            <a:off x="144497" y="1007118"/>
            <a:ext cx="4279333" cy="4032448"/>
          </a:xfrm>
          <a:prstGeom prst="rect">
            <a:avLst/>
          </a:prstGeom>
        </p:spPr>
      </p:pic>
      <p:pic>
        <p:nvPicPr>
          <p:cNvPr id="7" name="圖片 6">
            <a:extLst>
              <a:ext uri="{FF2B5EF4-FFF2-40B4-BE49-F238E27FC236}">
                <a16:creationId xmlns:a16="http://schemas.microsoft.com/office/drawing/2014/main" id="{2C0BDFBA-949B-4448-ACE6-5F4636E2CCA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561" r="4547" b="14863"/>
          <a:stretch/>
        </p:blipFill>
        <p:spPr>
          <a:xfrm>
            <a:off x="4993137" y="943791"/>
            <a:ext cx="3196989" cy="3816425"/>
          </a:xfrm>
          <a:prstGeom prst="rect">
            <a:avLst/>
          </a:prstGeom>
        </p:spPr>
      </p:pic>
      <p:sp>
        <p:nvSpPr>
          <p:cNvPr id="10" name="矩形 9">
            <a:extLst>
              <a:ext uri="{FF2B5EF4-FFF2-40B4-BE49-F238E27FC236}">
                <a16:creationId xmlns:a16="http://schemas.microsoft.com/office/drawing/2014/main" id="{7D5AB300-B241-4DEC-9E25-7D51DE8D617B}"/>
              </a:ext>
            </a:extLst>
          </p:cNvPr>
          <p:cNvSpPr/>
          <p:nvPr/>
        </p:nvSpPr>
        <p:spPr>
          <a:xfrm>
            <a:off x="1558456" y="4123095"/>
            <a:ext cx="1304014" cy="751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5" name="群組 14">
            <a:extLst>
              <a:ext uri="{FF2B5EF4-FFF2-40B4-BE49-F238E27FC236}">
                <a16:creationId xmlns:a16="http://schemas.microsoft.com/office/drawing/2014/main" id="{592CBCC1-9CB5-4936-846F-9AA33B169F99}"/>
              </a:ext>
            </a:extLst>
          </p:cNvPr>
          <p:cNvGrpSpPr/>
          <p:nvPr/>
        </p:nvGrpSpPr>
        <p:grpSpPr>
          <a:xfrm>
            <a:off x="148172" y="4082907"/>
            <a:ext cx="4572000" cy="910299"/>
            <a:chOff x="148172" y="4082907"/>
            <a:chExt cx="4572000" cy="910299"/>
          </a:xfrm>
        </p:grpSpPr>
        <p:pic>
          <p:nvPicPr>
            <p:cNvPr id="9" name="Google Shape;2582;p55">
              <a:extLst>
                <a:ext uri="{FF2B5EF4-FFF2-40B4-BE49-F238E27FC236}">
                  <a16:creationId xmlns:a16="http://schemas.microsoft.com/office/drawing/2014/main" id="{A50B26BE-21EC-45A3-94CE-2679F6946571}"/>
                </a:ext>
              </a:extLst>
            </p:cNvPr>
            <p:cNvPicPr preferRelativeResize="0"/>
            <p:nvPr/>
          </p:nvPicPr>
          <p:blipFill rotWithShape="1">
            <a:blip r:embed="rId5">
              <a:alphaModFix amt="87000"/>
            </a:blip>
            <a:srcRect r="40691"/>
            <a:stretch/>
          </p:blipFill>
          <p:spPr>
            <a:xfrm rot="11083442" flipH="1">
              <a:off x="1593964" y="4082907"/>
              <a:ext cx="1163376" cy="910299"/>
            </a:xfrm>
            <a:prstGeom prst="rect">
              <a:avLst/>
            </a:prstGeom>
            <a:noFill/>
            <a:ln>
              <a:noFill/>
            </a:ln>
          </p:spPr>
        </p:pic>
        <p:sp>
          <p:nvSpPr>
            <p:cNvPr id="11" name="矩形 10">
              <a:extLst>
                <a:ext uri="{FF2B5EF4-FFF2-40B4-BE49-F238E27FC236}">
                  <a16:creationId xmlns:a16="http://schemas.microsoft.com/office/drawing/2014/main" id="{48FC8034-3A57-4C48-A074-3606FF84C967}"/>
                </a:ext>
              </a:extLst>
            </p:cNvPr>
            <p:cNvSpPr/>
            <p:nvPr/>
          </p:nvSpPr>
          <p:spPr>
            <a:xfrm>
              <a:off x="148172" y="4276446"/>
              <a:ext cx="4572000" cy="523220"/>
            </a:xfrm>
            <a:prstGeom prst="rect">
              <a:avLst/>
            </a:prstGeom>
          </p:spPr>
          <p:txBody>
            <a:bodyPr>
              <a:spAutoFit/>
            </a:bodyPr>
            <a:lstStyle/>
            <a:p>
              <a:pPr lvl="0" algn="ctr" latinLnBrk="1">
                <a:buClrTx/>
                <a:defRPr/>
              </a:pPr>
              <a:r>
                <a:rPr lang="zh-TW" altLang="en-US" kern="1200" dirty="0">
                  <a:solidFill>
                    <a:prstClr val="black"/>
                  </a:solidFill>
                  <a:latin typeface="微軟正黑體" panose="020B0604030504040204" pitchFamily="34" charset="-120"/>
                  <a:ea typeface="微軟正黑體" panose="020B0604030504040204" pitchFamily="34" charset="-120"/>
                </a:rPr>
                <a:t>正本</a:t>
              </a:r>
              <a:endParaRPr lang="en-US" altLang="zh-TW" kern="1200" dirty="0">
                <a:solidFill>
                  <a:prstClr val="black"/>
                </a:solidFill>
                <a:latin typeface="微軟正黑體" panose="020B0604030504040204" pitchFamily="34" charset="-120"/>
                <a:ea typeface="微軟正黑體" panose="020B0604030504040204" pitchFamily="34" charset="-120"/>
              </a:endParaRPr>
            </a:p>
            <a:p>
              <a:pPr lvl="0" algn="ctr" latinLnBrk="1">
                <a:buClrTx/>
                <a:defRPr/>
              </a:pPr>
              <a:r>
                <a:rPr lang="zh-TW" altLang="en-US" kern="1200" dirty="0">
                  <a:solidFill>
                    <a:prstClr val="black"/>
                  </a:solidFill>
                  <a:latin typeface="微軟正黑體" panose="020B0604030504040204" pitchFamily="34" charset="-120"/>
                  <a:ea typeface="微軟正黑體" panose="020B0604030504040204" pitchFamily="34" charset="-120"/>
                </a:rPr>
                <a:t>核章</a:t>
              </a:r>
              <a:endParaRPr lang="zh-TW" altLang="en-US" dirty="0"/>
            </a:p>
          </p:txBody>
        </p:sp>
      </p:grpSp>
      <p:grpSp>
        <p:nvGrpSpPr>
          <p:cNvPr id="14" name="群組 13">
            <a:extLst>
              <a:ext uri="{FF2B5EF4-FFF2-40B4-BE49-F238E27FC236}">
                <a16:creationId xmlns:a16="http://schemas.microsoft.com/office/drawing/2014/main" id="{500329AF-4E6D-4AC0-89AD-C2C27BAB493F}"/>
              </a:ext>
            </a:extLst>
          </p:cNvPr>
          <p:cNvGrpSpPr/>
          <p:nvPr/>
        </p:nvGrpSpPr>
        <p:grpSpPr>
          <a:xfrm rot="20433193">
            <a:off x="6202432" y="4145147"/>
            <a:ext cx="1163376" cy="910299"/>
            <a:chOff x="6091114" y="4296222"/>
            <a:chExt cx="1163376" cy="910299"/>
          </a:xfrm>
        </p:grpSpPr>
        <p:pic>
          <p:nvPicPr>
            <p:cNvPr id="12" name="Google Shape;2582;p55">
              <a:extLst>
                <a:ext uri="{FF2B5EF4-FFF2-40B4-BE49-F238E27FC236}">
                  <a16:creationId xmlns:a16="http://schemas.microsoft.com/office/drawing/2014/main" id="{C7448C69-21D5-4D7A-AD44-AE2B1C9B778D}"/>
                </a:ext>
              </a:extLst>
            </p:cNvPr>
            <p:cNvPicPr preferRelativeResize="0"/>
            <p:nvPr/>
          </p:nvPicPr>
          <p:blipFill rotWithShape="1">
            <a:blip r:embed="rId5">
              <a:alphaModFix amt="87000"/>
            </a:blip>
            <a:srcRect r="40691"/>
            <a:stretch/>
          </p:blipFill>
          <p:spPr>
            <a:xfrm rot="12014353" flipH="1">
              <a:off x="6091114" y="4296222"/>
              <a:ext cx="1163376" cy="910299"/>
            </a:xfrm>
            <a:prstGeom prst="rect">
              <a:avLst/>
            </a:prstGeom>
            <a:noFill/>
            <a:ln>
              <a:noFill/>
            </a:ln>
          </p:spPr>
        </p:pic>
        <p:sp>
          <p:nvSpPr>
            <p:cNvPr id="13" name="矩形 12">
              <a:extLst>
                <a:ext uri="{FF2B5EF4-FFF2-40B4-BE49-F238E27FC236}">
                  <a16:creationId xmlns:a16="http://schemas.microsoft.com/office/drawing/2014/main" id="{DE721041-413C-4645-B5C6-605F037C9C64}"/>
                </a:ext>
              </a:extLst>
            </p:cNvPr>
            <p:cNvSpPr/>
            <p:nvPr/>
          </p:nvSpPr>
          <p:spPr>
            <a:xfrm rot="1339888">
              <a:off x="6522059" y="4526995"/>
              <a:ext cx="711642" cy="523220"/>
            </a:xfrm>
            <a:prstGeom prst="rect">
              <a:avLst/>
            </a:prstGeom>
          </p:spPr>
          <p:txBody>
            <a:bodyPr wrap="square">
              <a:spAutoFit/>
            </a:bodyPr>
            <a:lstStyle/>
            <a:p>
              <a:pPr lvl="0" algn="ctr" latinLnBrk="1">
                <a:buClrTx/>
                <a:defRPr/>
              </a:pPr>
              <a:r>
                <a:rPr lang="zh-TW" altLang="en-US" kern="1200" dirty="0">
                  <a:solidFill>
                    <a:prstClr val="black"/>
                  </a:solidFill>
                  <a:latin typeface="微軟正黑體" panose="020B0604030504040204" pitchFamily="34" charset="-120"/>
                  <a:ea typeface="微軟正黑體" panose="020B0604030504040204" pitchFamily="34" charset="-120"/>
                </a:rPr>
                <a:t>正本</a:t>
              </a:r>
              <a:endParaRPr lang="en-US" altLang="zh-TW" kern="1200" dirty="0">
                <a:solidFill>
                  <a:prstClr val="black"/>
                </a:solidFill>
                <a:latin typeface="微軟正黑體" panose="020B0604030504040204" pitchFamily="34" charset="-120"/>
                <a:ea typeface="微軟正黑體" panose="020B0604030504040204" pitchFamily="34" charset="-120"/>
              </a:endParaRPr>
            </a:p>
            <a:p>
              <a:pPr lvl="0" algn="ctr" latinLnBrk="1">
                <a:buClrTx/>
                <a:defRPr/>
              </a:pPr>
              <a:r>
                <a:rPr lang="zh-TW" altLang="en-US" kern="1200" dirty="0">
                  <a:solidFill>
                    <a:prstClr val="black"/>
                  </a:solidFill>
                  <a:latin typeface="微軟正黑體" panose="020B0604030504040204" pitchFamily="34" charset="-120"/>
                  <a:ea typeface="微軟正黑體" panose="020B0604030504040204" pitchFamily="34" charset="-120"/>
                </a:rPr>
                <a:t>核章</a:t>
              </a:r>
              <a:endParaRPr lang="zh-TW" altLang="en-US" dirty="0"/>
            </a:p>
          </p:txBody>
        </p:sp>
      </p:grpSp>
    </p:spTree>
    <p:extLst>
      <p:ext uri="{BB962C8B-B14F-4D97-AF65-F5344CB8AC3E}">
        <p14:creationId xmlns:p14="http://schemas.microsoft.com/office/powerpoint/2010/main" val="1637051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57"/>
          <p:cNvSpPr txBox="1">
            <a:spLocks noGrp="1"/>
          </p:cNvSpPr>
          <p:nvPr>
            <p:ph type="title"/>
          </p:nvPr>
        </p:nvSpPr>
        <p:spPr>
          <a:xfrm>
            <a:off x="4227250" y="2800744"/>
            <a:ext cx="4203600" cy="841800"/>
          </a:xfrm>
          <a:prstGeom prst="rect">
            <a:avLst/>
          </a:prstGeom>
        </p:spPr>
        <p:txBody>
          <a:bodyPr spcFirstLastPara="1" wrap="square" lIns="91425" tIns="91425" rIns="91425" bIns="91425" anchor="t" anchorCtr="0">
            <a:noAutofit/>
          </a:bodyPr>
          <a:lstStyle/>
          <a:p>
            <a:pPr lvl="0"/>
            <a:r>
              <a:rPr lang="zh-TW" altLang="en-US" sz="4400" dirty="0">
                <a:solidFill>
                  <a:schemeClr val="bg2">
                    <a:lumMod val="75000"/>
                  </a:schemeClr>
                </a:solidFill>
                <a:ea typeface="微軟正黑體"/>
              </a:rPr>
              <a:t>貳、申請資格及</a:t>
            </a:r>
            <a:br>
              <a:rPr lang="en-US" altLang="zh-TW" sz="4400" dirty="0">
                <a:solidFill>
                  <a:schemeClr val="bg2">
                    <a:lumMod val="75000"/>
                  </a:schemeClr>
                </a:solidFill>
                <a:ea typeface="微軟正黑體"/>
              </a:rPr>
            </a:br>
            <a:r>
              <a:rPr lang="zh-TW" altLang="en-US" sz="4400" dirty="0">
                <a:solidFill>
                  <a:schemeClr val="bg2">
                    <a:lumMod val="75000"/>
                  </a:schemeClr>
                </a:solidFill>
                <a:ea typeface="微軟正黑體"/>
              </a:rPr>
              <a:t>計畫期程說明</a:t>
            </a:r>
            <a:endParaRPr dirty="0">
              <a:solidFill>
                <a:schemeClr val="bg2">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40040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42A9782-9223-4805-9C3A-2C3D2B3946AF}"/>
              </a:ext>
            </a:extLst>
          </p:cNvPr>
          <p:cNvSpPr txBox="1">
            <a:spLocks/>
          </p:cNvSpPr>
          <p:nvPr/>
        </p:nvSpPr>
        <p:spPr>
          <a:xfrm>
            <a:off x="0" y="154065"/>
            <a:ext cx="2941983" cy="712627"/>
          </a:xfrm>
          <a:prstGeom prst="rect">
            <a:avLst/>
          </a:prstGeom>
          <a:solidFill>
            <a:srgbClr val="88664A"/>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1pPr>
            <a:lvl2pPr marR="0" lvl="1"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2pPr>
            <a:lvl3pPr marR="0" lvl="2"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3pPr>
            <a:lvl4pPr marR="0" lvl="3"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4pPr>
            <a:lvl5pPr marR="0" lvl="4"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5pPr>
            <a:lvl6pPr marR="0" lvl="5"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6pPr>
            <a:lvl7pPr marR="0" lvl="6"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7pPr>
            <a:lvl8pPr marR="0" lvl="7"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8pPr>
            <a:lvl9pPr marR="0" lvl="8" algn="ctr" rtl="0">
              <a:lnSpc>
                <a:spcPct val="100000"/>
              </a:lnSpc>
              <a:spcBef>
                <a:spcPts val="0"/>
              </a:spcBef>
              <a:spcAft>
                <a:spcPts val="0"/>
              </a:spcAft>
              <a:buClr>
                <a:schemeClr val="dk1"/>
              </a:buClr>
              <a:buSzPts val="2800"/>
              <a:buFont typeface="DM Serif Display"/>
              <a:buNone/>
              <a:defRPr sz="2800" b="0" i="0" u="none" strike="noStrike" cap="none">
                <a:solidFill>
                  <a:schemeClr val="dk1"/>
                </a:solidFill>
                <a:latin typeface="DM Serif Display"/>
                <a:ea typeface="DM Serif Display"/>
                <a:cs typeface="DM Serif Display"/>
                <a:sym typeface="DM Serif Display"/>
              </a:defRPr>
            </a:lvl9pPr>
          </a:lstStyle>
          <a:p>
            <a:r>
              <a:rPr lang="zh-TW" altLang="en-US" sz="3000" dirty="0">
                <a:solidFill>
                  <a:schemeClr val="bg1"/>
                </a:solidFill>
                <a:latin typeface="Arial" panose="020B0604020202020204" pitchFamily="34" charset="0"/>
                <a:ea typeface="微軟正黑體" panose="020B0604030504040204" pitchFamily="34" charset="-120"/>
              </a:rPr>
              <a:t>一、申請資格</a:t>
            </a:r>
            <a:endParaRPr lang="zh-TW" altLang="en-US" sz="3000" dirty="0">
              <a:solidFill>
                <a:schemeClr val="bg1"/>
              </a:solidFill>
            </a:endParaRPr>
          </a:p>
        </p:txBody>
      </p:sp>
      <p:sp>
        <p:nvSpPr>
          <p:cNvPr id="3" name="矩形 2">
            <a:extLst>
              <a:ext uri="{FF2B5EF4-FFF2-40B4-BE49-F238E27FC236}">
                <a16:creationId xmlns:a16="http://schemas.microsoft.com/office/drawing/2014/main" id="{D842885B-575C-41A7-B750-76CB2C8D8DF6}"/>
              </a:ext>
            </a:extLst>
          </p:cNvPr>
          <p:cNvSpPr/>
          <p:nvPr/>
        </p:nvSpPr>
        <p:spPr>
          <a:xfrm>
            <a:off x="3317193" y="225784"/>
            <a:ext cx="5615650" cy="1015086"/>
          </a:xfrm>
          <a:prstGeom prst="rect">
            <a:avLst/>
          </a:prstGeom>
        </p:spPr>
        <p:txBody>
          <a:bodyPr wrap="square">
            <a:spAutoFit/>
          </a:bodyPr>
          <a:lstStyle/>
          <a:p>
            <a:pPr marL="342900" indent="-342900" defTabSz="602456">
              <a:lnSpc>
                <a:spcPts val="2500"/>
              </a:lnSpc>
              <a:spcBef>
                <a:spcPts val="900"/>
              </a:spcBef>
              <a:buClr>
                <a:schemeClr val="bg2">
                  <a:lumMod val="75000"/>
                </a:schemeClr>
              </a:buClr>
              <a:buFont typeface="Wingdings" panose="05000000000000000000" pitchFamily="2" charset="2"/>
              <a:buChar char="n"/>
            </a:pPr>
            <a:r>
              <a:rPr lang="zh-TW" altLang="en-US" sz="1600" dirty="0">
                <a:latin typeface="Arial" panose="020B0604020202020204" pitchFamily="34" charset="0"/>
                <a:ea typeface="微軟正黑體" panose="020B0604030504040204" pitchFamily="34" charset="-120"/>
                <a:cs typeface="Arial" panose="020B0604020202020204" pitchFamily="34" charset="0"/>
              </a:rPr>
              <a:t>由學校依據合作提案企業之需求，共同規劃產業碩士專班課程，並以</a:t>
            </a:r>
            <a:r>
              <a:rPr lang="zh-TW" altLang="en-US" sz="1600" b="1" u="sng" dirty="0">
                <a:solidFill>
                  <a:srgbClr val="996633"/>
                </a:solidFill>
                <a:latin typeface="Arial" panose="020B0604020202020204" pitchFamily="34" charset="0"/>
                <a:ea typeface="微軟正黑體" panose="020B0604030504040204" pitchFamily="34" charset="-120"/>
                <a:cs typeface="Arial" panose="020B0604020202020204" pitchFamily="34" charset="0"/>
              </a:rPr>
              <a:t>學校主辦、企業協辦</a:t>
            </a:r>
            <a:r>
              <a:rPr lang="zh-TW" altLang="en-US" sz="1600" dirty="0">
                <a:latin typeface="Arial" panose="020B0604020202020204" pitchFamily="34" charset="0"/>
                <a:ea typeface="微軟正黑體" panose="020B0604030504040204" pitchFamily="34" charset="-120"/>
                <a:cs typeface="Arial" panose="020B0604020202020204" pitchFamily="34" charset="0"/>
              </a:rPr>
              <a:t>之方式，由</a:t>
            </a:r>
            <a:r>
              <a:rPr lang="zh-TW" altLang="en-US" sz="1600" b="1" u="sng" dirty="0">
                <a:solidFill>
                  <a:srgbClr val="996633"/>
                </a:solidFill>
                <a:latin typeface="Arial" panose="020B0604020202020204" pitchFamily="34" charset="0"/>
                <a:ea typeface="微軟正黑體" panose="020B0604030504040204" pitchFamily="34" charset="-120"/>
                <a:cs typeface="Arial" panose="020B0604020202020204" pitchFamily="34" charset="0"/>
              </a:rPr>
              <a:t>學校提出開課計畫書向教育部申請開設專班</a:t>
            </a:r>
            <a:r>
              <a:rPr lang="zh-TW" altLang="en-US" sz="1600" dirty="0">
                <a:latin typeface="Arial" panose="020B0604020202020204" pitchFamily="34" charset="0"/>
                <a:ea typeface="微軟正黑體" panose="020B0604030504040204" pitchFamily="34" charset="-120"/>
                <a:cs typeface="Arial" panose="020B0604020202020204" pitchFamily="34" charset="0"/>
              </a:rPr>
              <a:t>：</a:t>
            </a:r>
            <a:endParaRPr lang="en-US" altLang="zh-TW" sz="1600" dirty="0">
              <a:latin typeface="Arial" panose="020B0604020202020204" pitchFamily="34" charset="0"/>
              <a:ea typeface="微軟正黑體" panose="020B0604030504040204" pitchFamily="34" charset="-120"/>
              <a:cs typeface="Arial" panose="020B0604020202020204" pitchFamily="34" charset="0"/>
            </a:endParaRPr>
          </a:p>
        </p:txBody>
      </p:sp>
      <p:grpSp>
        <p:nvGrpSpPr>
          <p:cNvPr id="10" name="群組 9">
            <a:extLst>
              <a:ext uri="{FF2B5EF4-FFF2-40B4-BE49-F238E27FC236}">
                <a16:creationId xmlns:a16="http://schemas.microsoft.com/office/drawing/2014/main" id="{8E4ED1B5-6CFA-4E2E-A072-A54FFE4BB598}"/>
              </a:ext>
            </a:extLst>
          </p:cNvPr>
          <p:cNvGrpSpPr/>
          <p:nvPr/>
        </p:nvGrpSpPr>
        <p:grpSpPr>
          <a:xfrm>
            <a:off x="4277978" y="1747038"/>
            <a:ext cx="4476407" cy="2950749"/>
            <a:chOff x="4492663" y="1667525"/>
            <a:chExt cx="4476407" cy="2950749"/>
          </a:xfrm>
        </p:grpSpPr>
        <p:sp>
          <p:nvSpPr>
            <p:cNvPr id="4" name="矩形 3">
              <a:extLst>
                <a:ext uri="{FF2B5EF4-FFF2-40B4-BE49-F238E27FC236}">
                  <a16:creationId xmlns:a16="http://schemas.microsoft.com/office/drawing/2014/main" id="{635D1BD6-D6C1-4C79-86C4-6D57AD2BD9B7}"/>
                </a:ext>
              </a:extLst>
            </p:cNvPr>
            <p:cNvSpPr/>
            <p:nvPr/>
          </p:nvSpPr>
          <p:spPr>
            <a:xfrm>
              <a:off x="4710743" y="1667525"/>
              <a:ext cx="1351652" cy="338554"/>
            </a:xfrm>
            <a:prstGeom prst="rect">
              <a:avLst/>
            </a:prstGeom>
          </p:spPr>
          <p:txBody>
            <a:bodyPr wrap="none">
              <a:spAutoFit/>
            </a:bodyPr>
            <a:lstStyle/>
            <a:p>
              <a:pPr marL="285750" indent="-285750" defTabSz="602456">
                <a:spcBef>
                  <a:spcPts val="900"/>
                </a:spcBef>
                <a:buClr>
                  <a:schemeClr val="bg2">
                    <a:lumMod val="75000"/>
                  </a:schemeClr>
                </a:buClr>
                <a:buFont typeface="Wingdings" panose="05000000000000000000" pitchFamily="2" charset="2"/>
                <a:buChar char="n"/>
              </a:pPr>
              <a:r>
                <a:rPr lang="zh-TW" altLang="en-US" sz="1600" b="1" dirty="0">
                  <a:latin typeface="Arial" panose="020B0604020202020204" pitchFamily="34" charset="0"/>
                  <a:ea typeface="微軟正黑體" panose="020B0604030504040204" pitchFamily="34" charset="-120"/>
                  <a:cs typeface="Arial" panose="020B0604020202020204" pitchFamily="34" charset="0"/>
                </a:rPr>
                <a:t>企業資格 </a:t>
              </a:r>
            </a:p>
          </p:txBody>
        </p:sp>
        <p:sp>
          <p:nvSpPr>
            <p:cNvPr id="5" name="內容版面配置區 2">
              <a:extLst>
                <a:ext uri="{FF2B5EF4-FFF2-40B4-BE49-F238E27FC236}">
                  <a16:creationId xmlns:a16="http://schemas.microsoft.com/office/drawing/2014/main" id="{EB4B17CA-F964-422E-8590-6BEC96DF3191}"/>
                </a:ext>
              </a:extLst>
            </p:cNvPr>
            <p:cNvSpPr txBox="1">
              <a:spLocks/>
            </p:cNvSpPr>
            <p:nvPr/>
          </p:nvSpPr>
          <p:spPr bwMode="auto">
            <a:xfrm>
              <a:off x="4651513" y="2071894"/>
              <a:ext cx="3686304" cy="1142836"/>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76238" indent="-376238" algn="l" rtl="0" eaLnBrk="0" fontAlgn="base" hangingPunct="0">
                <a:spcBef>
                  <a:spcPct val="20000"/>
                </a:spcBef>
                <a:spcAft>
                  <a:spcPct val="0"/>
                </a:spcAft>
                <a:buFont typeface="Wingdings" pitchFamily="2" charset="2"/>
                <a:buChar char="?"/>
                <a:defRPr kumimoji="1" sz="3200" b="1">
                  <a:solidFill>
                    <a:srgbClr val="333399"/>
                  </a:solidFill>
                  <a:latin typeface="+mn-lt"/>
                  <a:ea typeface="+mn-ea"/>
                  <a:cs typeface="+mn-cs"/>
                </a:defRPr>
              </a:lvl1pPr>
              <a:lvl2pPr marL="863600" indent="-296863" algn="l" rtl="0" eaLnBrk="0" fontAlgn="base" hangingPunct="0">
                <a:spcBef>
                  <a:spcPct val="20000"/>
                </a:spcBef>
                <a:spcAft>
                  <a:spcPct val="0"/>
                </a:spcAft>
                <a:buFont typeface="Wingdings" pitchFamily="2" charset="2"/>
                <a:buChar char="Ø"/>
                <a:defRPr kumimoji="1" sz="2800" b="1">
                  <a:solidFill>
                    <a:srgbClr val="333399"/>
                  </a:solidFill>
                  <a:latin typeface="+mn-lt"/>
                  <a:ea typeface="+mn-ea"/>
                </a:defRPr>
              </a:lvl2pPr>
              <a:lvl3pPr marL="1333500" indent="-279400" algn="l" rtl="0" eaLnBrk="0" fontAlgn="base" hangingPunct="0">
                <a:spcBef>
                  <a:spcPct val="20000"/>
                </a:spcBef>
                <a:spcAft>
                  <a:spcPct val="0"/>
                </a:spcAft>
                <a:buChar char="•"/>
                <a:defRPr kumimoji="1" sz="2400" b="1">
                  <a:solidFill>
                    <a:srgbClr val="333399"/>
                  </a:solidFill>
                  <a:latin typeface="+mn-lt"/>
                  <a:ea typeface="+mn-ea"/>
                </a:defRPr>
              </a:lvl3pPr>
              <a:lvl4pPr marL="1816100" indent="-292100" algn="l" rtl="0" eaLnBrk="0" fontAlgn="base" hangingPunct="0">
                <a:spcBef>
                  <a:spcPct val="20000"/>
                </a:spcBef>
                <a:spcAft>
                  <a:spcPct val="0"/>
                </a:spcAft>
                <a:buChar char="–"/>
                <a:defRPr kumimoji="1" sz="2000">
                  <a:solidFill>
                    <a:srgbClr val="333399"/>
                  </a:solidFill>
                  <a:latin typeface="+mn-lt"/>
                  <a:ea typeface="+mn-ea"/>
                </a:defRPr>
              </a:lvl4pPr>
              <a:lvl5pPr marL="2235200" indent="-228600" algn="l" rtl="0" eaLnBrk="0" fontAlgn="base" hangingPunct="0">
                <a:spcBef>
                  <a:spcPct val="20000"/>
                </a:spcBef>
                <a:spcAft>
                  <a:spcPct val="0"/>
                </a:spcAft>
                <a:buChar char="»"/>
                <a:defRPr kumimoji="1" sz="2000">
                  <a:solidFill>
                    <a:srgbClr val="333399"/>
                  </a:solidFill>
                  <a:latin typeface="+mn-lt"/>
                  <a:ea typeface="+mn-ea"/>
                </a:defRPr>
              </a:lvl5pPr>
              <a:lvl6pPr marL="2692400" indent="-228600" algn="l" rtl="0" fontAlgn="base">
                <a:spcBef>
                  <a:spcPct val="20000"/>
                </a:spcBef>
                <a:spcAft>
                  <a:spcPct val="0"/>
                </a:spcAft>
                <a:buChar char="»"/>
                <a:defRPr kumimoji="1" sz="2000">
                  <a:solidFill>
                    <a:srgbClr val="333399"/>
                  </a:solidFill>
                  <a:latin typeface="+mn-lt"/>
                  <a:ea typeface="+mn-ea"/>
                </a:defRPr>
              </a:lvl6pPr>
              <a:lvl7pPr marL="3149600" indent="-228600" algn="l" rtl="0" fontAlgn="base">
                <a:spcBef>
                  <a:spcPct val="20000"/>
                </a:spcBef>
                <a:spcAft>
                  <a:spcPct val="0"/>
                </a:spcAft>
                <a:buChar char="»"/>
                <a:defRPr kumimoji="1" sz="2000">
                  <a:solidFill>
                    <a:srgbClr val="333399"/>
                  </a:solidFill>
                  <a:latin typeface="+mn-lt"/>
                  <a:ea typeface="+mn-ea"/>
                </a:defRPr>
              </a:lvl7pPr>
              <a:lvl8pPr marL="3606800" indent="-228600" algn="l" rtl="0" fontAlgn="base">
                <a:spcBef>
                  <a:spcPct val="20000"/>
                </a:spcBef>
                <a:spcAft>
                  <a:spcPct val="0"/>
                </a:spcAft>
                <a:buChar char="»"/>
                <a:defRPr kumimoji="1" sz="2000">
                  <a:solidFill>
                    <a:srgbClr val="333399"/>
                  </a:solidFill>
                  <a:latin typeface="+mn-lt"/>
                  <a:ea typeface="+mn-ea"/>
                </a:defRPr>
              </a:lvl8pPr>
              <a:lvl9pPr marL="4064000" indent="-228600" algn="l" rtl="0" fontAlgn="base">
                <a:spcBef>
                  <a:spcPct val="20000"/>
                </a:spcBef>
                <a:spcAft>
                  <a:spcPct val="0"/>
                </a:spcAft>
                <a:buChar char="»"/>
                <a:defRPr kumimoji="1" sz="2000">
                  <a:solidFill>
                    <a:srgbClr val="333399"/>
                  </a:solidFill>
                  <a:latin typeface="+mn-lt"/>
                  <a:ea typeface="+mn-ea"/>
                </a:defRPr>
              </a:lvl9pPr>
            </a:lstStyle>
            <a:p>
              <a:pPr marL="347663" lvl="1" indent="0" defTabSz="602456">
                <a:lnSpc>
                  <a:spcPct val="110000"/>
                </a:lnSpc>
                <a:buNone/>
              </a:pPr>
              <a:r>
                <a:rPr lang="zh-TW" altLang="en-US" sz="1600" b="0" dirty="0">
                  <a:solidFill>
                    <a:schemeClr val="tx1"/>
                  </a:solidFill>
                  <a:latin typeface="Arial" panose="020B0604020202020204" pitchFamily="34" charset="0"/>
                  <a:ea typeface="微軟正黑體" panose="020B0604030504040204" pitchFamily="34" charset="-120"/>
                  <a:cs typeface="Arial" panose="020B0604020202020204" pitchFamily="34" charset="0"/>
                </a:rPr>
                <a:t>依「公司法」設立之公司：</a:t>
              </a:r>
              <a:endParaRPr lang="en-US" altLang="zh-TW" sz="1600" b="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marL="347663" lvl="1" indent="0" defTabSz="602456">
                <a:lnSpc>
                  <a:spcPct val="110000"/>
                </a:lnSpc>
                <a:buNone/>
              </a:pPr>
              <a:r>
                <a:rPr lang="zh-TW" altLang="en-US" sz="1600" b="0" dirty="0">
                  <a:solidFill>
                    <a:schemeClr val="tx1"/>
                  </a:solidFill>
                  <a:latin typeface="Arial" panose="020B0604020202020204" pitchFamily="34" charset="0"/>
                  <a:ea typeface="微軟正黑體" panose="020B0604030504040204" pitchFamily="34" charset="-120"/>
                  <a:cs typeface="Arial" panose="020B0604020202020204" pitchFamily="34" charset="0"/>
                </a:rPr>
                <a:t>經濟部商業司「公司登記資料」</a:t>
              </a:r>
              <a:endParaRPr lang="en-US" altLang="zh-TW" sz="1600" b="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marL="347663" lvl="1" indent="0" defTabSz="602456">
                <a:lnSpc>
                  <a:spcPct val="110000"/>
                </a:lnSpc>
                <a:buNone/>
              </a:pPr>
              <a:r>
                <a:rPr lang="zh-TW" altLang="en-US" sz="1600" b="0" dirty="0">
                  <a:solidFill>
                    <a:schemeClr val="tx1"/>
                  </a:solidFill>
                  <a:latin typeface="Arial" panose="020B0604020202020204" pitchFamily="34" charset="0"/>
                  <a:ea typeface="微軟正黑體" panose="020B0604030504040204" pitchFamily="34" charset="-120"/>
                  <a:cs typeface="Arial" panose="020B0604020202020204" pitchFamily="34" charset="0"/>
                </a:rPr>
                <a:t>財政部「營業</a:t>
              </a:r>
              <a:r>
                <a:rPr lang="en-US" altLang="zh-TW" sz="1600" b="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600" b="0" dirty="0">
                  <a:solidFill>
                    <a:schemeClr val="tx1"/>
                  </a:solidFill>
                  <a:latin typeface="Arial" panose="020B0604020202020204" pitchFamily="34" charset="0"/>
                  <a:ea typeface="微軟正黑體" panose="020B0604030504040204" pitchFamily="34" charset="-120"/>
                  <a:cs typeface="Arial" panose="020B0604020202020204" pitchFamily="34" charset="0"/>
                </a:rPr>
                <a:t>稅籍</a:t>
              </a:r>
              <a:r>
                <a:rPr lang="en-US" altLang="zh-TW" sz="1600" b="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600" b="0" dirty="0">
                  <a:solidFill>
                    <a:schemeClr val="tx1"/>
                  </a:solidFill>
                  <a:latin typeface="Arial" panose="020B0604020202020204" pitchFamily="34" charset="0"/>
                  <a:ea typeface="微軟正黑體" panose="020B0604030504040204" pitchFamily="34" charset="-120"/>
                  <a:cs typeface="Arial" panose="020B0604020202020204" pitchFamily="34" charset="0"/>
                </a:rPr>
                <a:t>登記資料查詢」</a:t>
              </a:r>
              <a:endParaRPr lang="en-US" altLang="zh-TW" sz="1600" b="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a:extLst>
                <a:ext uri="{FF2B5EF4-FFF2-40B4-BE49-F238E27FC236}">
                  <a16:creationId xmlns:a16="http://schemas.microsoft.com/office/drawing/2014/main" id="{0FF45565-8332-424D-82C4-04E9BFA91162}"/>
                </a:ext>
              </a:extLst>
            </p:cNvPr>
            <p:cNvSpPr/>
            <p:nvPr/>
          </p:nvSpPr>
          <p:spPr>
            <a:xfrm>
              <a:off x="4710743" y="3081525"/>
              <a:ext cx="1347805" cy="338554"/>
            </a:xfrm>
            <a:prstGeom prst="rect">
              <a:avLst/>
            </a:prstGeom>
          </p:spPr>
          <p:txBody>
            <a:bodyPr wrap="none">
              <a:spAutoFit/>
            </a:bodyPr>
            <a:lstStyle/>
            <a:p>
              <a:pPr marL="282179" indent="-282179" defTabSz="602456" eaLnBrk="0" hangingPunct="0">
                <a:spcBef>
                  <a:spcPts val="900"/>
                </a:spcBef>
                <a:buClr>
                  <a:schemeClr val="bg2">
                    <a:lumMod val="75000"/>
                  </a:schemeClr>
                </a:buClr>
                <a:buFont typeface="Wingdings" pitchFamily="2" charset="2"/>
                <a:buChar char="n"/>
              </a:pPr>
              <a:r>
                <a:rPr lang="zh-TW" altLang="en-US" sz="1600" b="1" dirty="0">
                  <a:latin typeface="Arial" panose="020B0604020202020204" pitchFamily="34" charset="0"/>
                  <a:ea typeface="微軟正黑體" panose="020B0604030504040204" pitchFamily="34" charset="-120"/>
                  <a:cs typeface="Arial" panose="020B0604020202020204" pitchFamily="34" charset="0"/>
                </a:rPr>
                <a:t>學校資格 </a:t>
              </a:r>
            </a:p>
          </p:txBody>
        </p:sp>
        <p:sp>
          <p:nvSpPr>
            <p:cNvPr id="7" name="內容版面配置區 2">
              <a:extLst>
                <a:ext uri="{FF2B5EF4-FFF2-40B4-BE49-F238E27FC236}">
                  <a16:creationId xmlns:a16="http://schemas.microsoft.com/office/drawing/2014/main" id="{053B7CE1-EDA5-42B0-B9F4-F9CFEDD007C1}"/>
                </a:ext>
              </a:extLst>
            </p:cNvPr>
            <p:cNvSpPr txBox="1">
              <a:spLocks/>
            </p:cNvSpPr>
            <p:nvPr/>
          </p:nvSpPr>
          <p:spPr bwMode="auto">
            <a:xfrm>
              <a:off x="4492663" y="3425526"/>
              <a:ext cx="4476407" cy="1192748"/>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76238" indent="-376238" algn="l" rtl="0" eaLnBrk="0" fontAlgn="base" hangingPunct="0">
                <a:spcBef>
                  <a:spcPct val="20000"/>
                </a:spcBef>
                <a:spcAft>
                  <a:spcPct val="0"/>
                </a:spcAft>
                <a:buFont typeface="Wingdings" pitchFamily="2" charset="2"/>
                <a:buChar char="?"/>
                <a:defRPr kumimoji="1" sz="3200" b="1">
                  <a:solidFill>
                    <a:srgbClr val="333399"/>
                  </a:solidFill>
                  <a:latin typeface="+mn-lt"/>
                  <a:ea typeface="+mn-ea"/>
                  <a:cs typeface="+mn-cs"/>
                </a:defRPr>
              </a:lvl1pPr>
              <a:lvl2pPr marL="863600" indent="-296863" algn="l" rtl="0" eaLnBrk="0" fontAlgn="base" hangingPunct="0">
                <a:spcBef>
                  <a:spcPct val="20000"/>
                </a:spcBef>
                <a:spcAft>
                  <a:spcPct val="0"/>
                </a:spcAft>
                <a:buFont typeface="Wingdings" pitchFamily="2" charset="2"/>
                <a:buChar char="Ø"/>
                <a:defRPr kumimoji="1" sz="2800" b="1">
                  <a:solidFill>
                    <a:srgbClr val="333399"/>
                  </a:solidFill>
                  <a:latin typeface="+mn-lt"/>
                  <a:ea typeface="+mn-ea"/>
                </a:defRPr>
              </a:lvl2pPr>
              <a:lvl3pPr marL="1333500" indent="-279400" algn="l" rtl="0" eaLnBrk="0" fontAlgn="base" hangingPunct="0">
                <a:spcBef>
                  <a:spcPct val="20000"/>
                </a:spcBef>
                <a:spcAft>
                  <a:spcPct val="0"/>
                </a:spcAft>
                <a:buChar char="•"/>
                <a:defRPr kumimoji="1" sz="2400" b="1">
                  <a:solidFill>
                    <a:srgbClr val="333399"/>
                  </a:solidFill>
                  <a:latin typeface="+mn-lt"/>
                  <a:ea typeface="+mn-ea"/>
                </a:defRPr>
              </a:lvl3pPr>
              <a:lvl4pPr marL="1816100" indent="-292100" algn="l" rtl="0" eaLnBrk="0" fontAlgn="base" hangingPunct="0">
                <a:spcBef>
                  <a:spcPct val="20000"/>
                </a:spcBef>
                <a:spcAft>
                  <a:spcPct val="0"/>
                </a:spcAft>
                <a:buChar char="–"/>
                <a:defRPr kumimoji="1" sz="2000">
                  <a:solidFill>
                    <a:srgbClr val="333399"/>
                  </a:solidFill>
                  <a:latin typeface="+mn-lt"/>
                  <a:ea typeface="+mn-ea"/>
                </a:defRPr>
              </a:lvl4pPr>
              <a:lvl5pPr marL="2235200" indent="-228600" algn="l" rtl="0" eaLnBrk="0" fontAlgn="base" hangingPunct="0">
                <a:spcBef>
                  <a:spcPct val="20000"/>
                </a:spcBef>
                <a:spcAft>
                  <a:spcPct val="0"/>
                </a:spcAft>
                <a:buChar char="»"/>
                <a:defRPr kumimoji="1" sz="2000">
                  <a:solidFill>
                    <a:srgbClr val="333399"/>
                  </a:solidFill>
                  <a:latin typeface="+mn-lt"/>
                  <a:ea typeface="+mn-ea"/>
                </a:defRPr>
              </a:lvl5pPr>
              <a:lvl6pPr marL="2692400" indent="-228600" algn="l" rtl="0" fontAlgn="base">
                <a:spcBef>
                  <a:spcPct val="20000"/>
                </a:spcBef>
                <a:spcAft>
                  <a:spcPct val="0"/>
                </a:spcAft>
                <a:buChar char="»"/>
                <a:defRPr kumimoji="1" sz="2000">
                  <a:solidFill>
                    <a:srgbClr val="333399"/>
                  </a:solidFill>
                  <a:latin typeface="+mn-lt"/>
                  <a:ea typeface="+mn-ea"/>
                </a:defRPr>
              </a:lvl6pPr>
              <a:lvl7pPr marL="3149600" indent="-228600" algn="l" rtl="0" fontAlgn="base">
                <a:spcBef>
                  <a:spcPct val="20000"/>
                </a:spcBef>
                <a:spcAft>
                  <a:spcPct val="0"/>
                </a:spcAft>
                <a:buChar char="»"/>
                <a:defRPr kumimoji="1" sz="2000">
                  <a:solidFill>
                    <a:srgbClr val="333399"/>
                  </a:solidFill>
                  <a:latin typeface="+mn-lt"/>
                  <a:ea typeface="+mn-ea"/>
                </a:defRPr>
              </a:lvl7pPr>
              <a:lvl8pPr marL="3606800" indent="-228600" algn="l" rtl="0" fontAlgn="base">
                <a:spcBef>
                  <a:spcPct val="20000"/>
                </a:spcBef>
                <a:spcAft>
                  <a:spcPct val="0"/>
                </a:spcAft>
                <a:buChar char="»"/>
                <a:defRPr kumimoji="1" sz="2000">
                  <a:solidFill>
                    <a:srgbClr val="333399"/>
                  </a:solidFill>
                  <a:latin typeface="+mn-lt"/>
                  <a:ea typeface="+mn-ea"/>
                </a:defRPr>
              </a:lvl8pPr>
              <a:lvl9pPr marL="4064000" indent="-228600" algn="l" rtl="0" fontAlgn="base">
                <a:spcBef>
                  <a:spcPct val="20000"/>
                </a:spcBef>
                <a:spcAft>
                  <a:spcPct val="0"/>
                </a:spcAft>
                <a:buChar char="»"/>
                <a:defRPr kumimoji="1" sz="2000">
                  <a:solidFill>
                    <a:srgbClr val="333399"/>
                  </a:solidFill>
                  <a:latin typeface="+mn-lt"/>
                  <a:ea typeface="+mn-ea"/>
                </a:defRPr>
              </a:lvl9pPr>
            </a:lstStyle>
            <a:p>
              <a:pPr marL="347663" lvl="1" indent="0" defTabSz="602456">
                <a:lnSpc>
                  <a:spcPct val="110000"/>
                </a:lnSpc>
                <a:buNone/>
              </a:pPr>
              <a:r>
                <a:rPr lang="zh-TW" altLang="en-US" sz="1600" dirty="0">
                  <a:solidFill>
                    <a:schemeClr val="bg2">
                      <a:lumMod val="75000"/>
                    </a:schemeClr>
                  </a:solidFill>
                  <a:latin typeface="Arial" panose="020B0604020202020204" pitchFamily="34" charset="0"/>
                  <a:ea typeface="微軟正黑體" panose="020B0604030504040204" pitchFamily="34" charset="-120"/>
                  <a:cs typeface="Arial" panose="020B0604020202020204" pitchFamily="34" charset="0"/>
                </a:rPr>
                <a:t>◆</a:t>
              </a:r>
              <a:r>
                <a:rPr lang="zh-TW" altLang="en-US" sz="1600" b="0" dirty="0">
                  <a:solidFill>
                    <a:schemeClr val="tx1"/>
                  </a:solidFill>
                  <a:latin typeface="Arial" panose="020B0604020202020204" pitchFamily="34" charset="0"/>
                  <a:ea typeface="微軟正黑體" panose="020B0604030504040204" pitchFamily="34" charset="-120"/>
                  <a:cs typeface="Arial" panose="020B0604020202020204" pitchFamily="34" charset="0"/>
                </a:rPr>
                <a:t>教育部合法立案登記之國內公私立大學校院</a:t>
              </a:r>
              <a:endParaRPr lang="en-US" altLang="zh-TW" sz="1600" b="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marL="347663" lvl="1" indent="0" defTabSz="602456">
                <a:lnSpc>
                  <a:spcPct val="110000"/>
                </a:lnSpc>
                <a:buNone/>
              </a:pPr>
              <a:r>
                <a:rPr lang="zh-TW" altLang="en-US" sz="1600" dirty="0">
                  <a:solidFill>
                    <a:schemeClr val="bg2">
                      <a:lumMod val="75000"/>
                    </a:schemeClr>
                  </a:solidFill>
                  <a:latin typeface="Arial" panose="020B0604020202020204" pitchFamily="34" charset="0"/>
                  <a:ea typeface="微軟正黑體" panose="020B0604030504040204" pitchFamily="34" charset="-120"/>
                  <a:cs typeface="Arial" panose="020B0604020202020204" pitchFamily="34" charset="0"/>
                </a:rPr>
                <a:t>◆</a:t>
              </a:r>
              <a:r>
                <a:rPr lang="zh-TW" altLang="en-US" sz="1600" b="0" dirty="0">
                  <a:solidFill>
                    <a:schemeClr val="tx1"/>
                  </a:solidFill>
                  <a:latin typeface="Arial" panose="020B0604020202020204" pitchFamily="34" charset="0"/>
                  <a:ea typeface="微軟正黑體" panose="020B0604030504040204" pitchFamily="34" charset="-120"/>
                  <a:cs typeface="Arial" panose="020B0604020202020204" pitchFamily="34" charset="0"/>
                </a:rPr>
                <a:t>前述大學校院</a:t>
              </a:r>
              <a:r>
                <a:rPr lang="zh-TW" altLang="en-US" sz="1600" u="sng" dirty="0">
                  <a:solidFill>
                    <a:srgbClr val="996633"/>
                  </a:solidFill>
                  <a:latin typeface="Arial" panose="020B0604020202020204" pitchFamily="34" charset="0"/>
                  <a:ea typeface="微軟正黑體" panose="020B0604030504040204" pitchFamily="34" charset="-120"/>
                  <a:cs typeface="Arial" panose="020B0604020202020204" pitchFamily="34" charset="0"/>
                </a:rPr>
                <a:t>已設有計畫辦理領域相關研究 </a:t>
              </a:r>
              <a:endParaRPr lang="en-US" altLang="zh-TW" sz="1600" u="sng" dirty="0">
                <a:solidFill>
                  <a:srgbClr val="996633"/>
                </a:solidFill>
                <a:latin typeface="Arial" panose="020B0604020202020204" pitchFamily="34" charset="0"/>
                <a:ea typeface="微軟正黑體" panose="020B0604030504040204" pitchFamily="34" charset="-120"/>
                <a:cs typeface="Arial" panose="020B0604020202020204" pitchFamily="34" charset="0"/>
              </a:endParaRPr>
            </a:p>
            <a:p>
              <a:pPr marL="347663" lvl="1" indent="0" defTabSz="602456">
                <a:lnSpc>
                  <a:spcPct val="110000"/>
                </a:lnSpc>
                <a:buNone/>
              </a:pPr>
              <a:r>
                <a:rPr lang="zh-TW" altLang="en-US" sz="1600" dirty="0">
                  <a:solidFill>
                    <a:srgbClr val="996633"/>
                  </a:solidFill>
                  <a:latin typeface="Arial" panose="020B0604020202020204" pitchFamily="34" charset="0"/>
                  <a:ea typeface="微軟正黑體" panose="020B0604030504040204" pitchFamily="34" charset="-120"/>
                  <a:cs typeface="Arial" panose="020B0604020202020204" pitchFamily="34" charset="0"/>
                </a:rPr>
                <a:t>  </a:t>
              </a:r>
              <a:r>
                <a:rPr lang="zh-TW" altLang="en-US" sz="1600" u="sng" dirty="0">
                  <a:solidFill>
                    <a:srgbClr val="996633"/>
                  </a:solidFill>
                  <a:latin typeface="Arial" panose="020B0604020202020204" pitchFamily="34" charset="0"/>
                  <a:ea typeface="微軟正黑體" panose="020B0604030504040204" pitchFamily="34" charset="-120"/>
                  <a:cs typeface="Arial" panose="020B0604020202020204" pitchFamily="34" charset="0"/>
                </a:rPr>
                <a:t>所或碩士班</a:t>
              </a:r>
            </a:p>
          </p:txBody>
        </p:sp>
      </p:grpSp>
      <p:pic>
        <p:nvPicPr>
          <p:cNvPr id="8" name="圖片 7">
            <a:extLst>
              <a:ext uri="{FF2B5EF4-FFF2-40B4-BE49-F238E27FC236}">
                <a16:creationId xmlns:a16="http://schemas.microsoft.com/office/drawing/2014/main" id="{C501D24E-E059-4CEC-8CF3-C17A9FF9FABE}"/>
              </a:ext>
            </a:extLst>
          </p:cNvPr>
          <p:cNvPicPr>
            <a:picLocks noChangeAspect="1"/>
          </p:cNvPicPr>
          <p:nvPr/>
        </p:nvPicPr>
        <p:blipFill>
          <a:blip r:embed="rId3"/>
          <a:stretch>
            <a:fillRect/>
          </a:stretch>
        </p:blipFill>
        <p:spPr>
          <a:xfrm>
            <a:off x="250890" y="1369083"/>
            <a:ext cx="3826628" cy="1476415"/>
          </a:xfrm>
          <a:prstGeom prst="rect">
            <a:avLst/>
          </a:prstGeom>
          <a:ln>
            <a:solidFill>
              <a:schemeClr val="bg1">
                <a:lumMod val="50000"/>
              </a:schemeClr>
            </a:solidFill>
          </a:ln>
        </p:spPr>
      </p:pic>
      <p:pic>
        <p:nvPicPr>
          <p:cNvPr id="9" name="圖片 8">
            <a:extLst>
              <a:ext uri="{FF2B5EF4-FFF2-40B4-BE49-F238E27FC236}">
                <a16:creationId xmlns:a16="http://schemas.microsoft.com/office/drawing/2014/main" id="{3113DE05-A09A-49BF-84E3-117B9DFBD732}"/>
              </a:ext>
            </a:extLst>
          </p:cNvPr>
          <p:cNvPicPr>
            <a:picLocks noChangeAspect="1"/>
          </p:cNvPicPr>
          <p:nvPr/>
        </p:nvPicPr>
        <p:blipFill>
          <a:blip r:embed="rId4"/>
          <a:stretch>
            <a:fillRect/>
          </a:stretch>
        </p:blipFill>
        <p:spPr>
          <a:xfrm>
            <a:off x="244245" y="2973711"/>
            <a:ext cx="3826628" cy="1928786"/>
          </a:xfrm>
          <a:prstGeom prst="rect">
            <a:avLst/>
          </a:prstGeom>
          <a:ln>
            <a:solidFill>
              <a:schemeClr val="bg1">
                <a:lumMod val="50000"/>
              </a:schemeClr>
            </a:solidFill>
          </a:ln>
        </p:spPr>
      </p:pic>
    </p:spTree>
    <p:extLst>
      <p:ext uri="{BB962C8B-B14F-4D97-AF65-F5344CB8AC3E}">
        <p14:creationId xmlns:p14="http://schemas.microsoft.com/office/powerpoint/2010/main" val="4184241385"/>
      </p:ext>
    </p:extLst>
  </p:cSld>
  <p:clrMapOvr>
    <a:masterClrMapping/>
  </p:clrMapOvr>
</p:sld>
</file>

<file path=ppt/theme/theme1.xml><?xml version="1.0" encoding="utf-8"?>
<a:theme xmlns:a="http://schemas.openxmlformats.org/drawingml/2006/main" name="Minimalist Hepatitis Clinical Case by Slidesgo">
  <a:themeElements>
    <a:clrScheme name="Simple Light">
      <a:dk1>
        <a:srgbClr val="000000"/>
      </a:dk1>
      <a:lt1>
        <a:srgbClr val="FFFFFF"/>
      </a:lt1>
      <a:dk2>
        <a:srgbClr val="88664A"/>
      </a:dk2>
      <a:lt2>
        <a:srgbClr val="FFFFFF"/>
      </a:lt2>
      <a:accent1>
        <a:srgbClr val="FFFFF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414">
      <a:dk1>
        <a:sysClr val="windowText" lastClr="000000"/>
      </a:dk1>
      <a:lt1>
        <a:sysClr val="window" lastClr="FFFFFF"/>
      </a:lt1>
      <a:dk2>
        <a:srgbClr val="1F497D"/>
      </a:dk2>
      <a:lt2>
        <a:srgbClr val="EEECE1"/>
      </a:lt2>
      <a:accent1>
        <a:srgbClr val="3A876B"/>
      </a:accent1>
      <a:accent2>
        <a:srgbClr val="90B141"/>
      </a:accent2>
      <a:accent3>
        <a:srgbClr val="CEDD46"/>
      </a:accent3>
      <a:accent4>
        <a:srgbClr val="399A84"/>
      </a:accent4>
      <a:accent5>
        <a:srgbClr val="429EB3"/>
      </a:accent5>
      <a:accent6>
        <a:srgbClr val="26648C"/>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A02">
      <a:dk1>
        <a:sysClr val="windowText" lastClr="000000"/>
      </a:dk1>
      <a:lt1>
        <a:sysClr val="window" lastClr="FFFFFF"/>
      </a:lt1>
      <a:dk2>
        <a:srgbClr val="1F497D"/>
      </a:dk2>
      <a:lt2>
        <a:srgbClr val="EEECE1"/>
      </a:lt2>
      <a:accent1>
        <a:srgbClr val="0DD2D9"/>
      </a:accent1>
      <a:accent2>
        <a:srgbClr val="0DD2D9"/>
      </a:accent2>
      <a:accent3>
        <a:srgbClr val="0DD2D9"/>
      </a:accent3>
      <a:accent4>
        <a:srgbClr val="0DD2D9"/>
      </a:accent4>
      <a:accent5>
        <a:srgbClr val="0DD2D9"/>
      </a:accent5>
      <a:accent6>
        <a:srgbClr val="0DD2D9"/>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DD2D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1_Contents Slide Master">
  <a:themeElements>
    <a:clrScheme name="ALLPPT-COLOR-A02">
      <a:dk1>
        <a:sysClr val="windowText" lastClr="000000"/>
      </a:dk1>
      <a:lt1>
        <a:sysClr val="window" lastClr="FFFFFF"/>
      </a:lt1>
      <a:dk2>
        <a:srgbClr val="1F497D"/>
      </a:dk2>
      <a:lt2>
        <a:srgbClr val="EEECE1"/>
      </a:lt2>
      <a:accent1>
        <a:srgbClr val="0DD2D9"/>
      </a:accent1>
      <a:accent2>
        <a:srgbClr val="0DD2D9"/>
      </a:accent2>
      <a:accent3>
        <a:srgbClr val="0DD2D9"/>
      </a:accent3>
      <a:accent4>
        <a:srgbClr val="0DD2D9"/>
      </a:accent4>
      <a:accent5>
        <a:srgbClr val="0DD2D9"/>
      </a:accent5>
      <a:accent6>
        <a:srgbClr val="0DD2D9"/>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DD2D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2_Contents Slide Master">
  <a:themeElements>
    <a:clrScheme name="ALLPPT-226">
      <a:dk1>
        <a:sysClr val="windowText" lastClr="000000"/>
      </a:dk1>
      <a:lt1>
        <a:sysClr val="window" lastClr="FFFFFF"/>
      </a:lt1>
      <a:dk2>
        <a:srgbClr val="44546A"/>
      </a:dk2>
      <a:lt2>
        <a:srgbClr val="E7E6E6"/>
      </a:lt2>
      <a:accent1>
        <a:srgbClr val="96C8E9"/>
      </a:accent1>
      <a:accent2>
        <a:srgbClr val="B0D66C"/>
      </a:accent2>
      <a:accent3>
        <a:srgbClr val="FBE034"/>
      </a:accent3>
      <a:accent4>
        <a:srgbClr val="FF870F"/>
      </a:accent4>
      <a:accent5>
        <a:srgbClr val="FC79B2"/>
      </a:accent5>
      <a:accent6>
        <a:srgbClr val="B37EB3"/>
      </a:accent6>
      <a:hlink>
        <a:srgbClr val="FFFFFF"/>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Contents Slide Master">
  <a:themeElements>
    <a:clrScheme name="ALLPPT-618">
      <a:dk1>
        <a:sysClr val="windowText" lastClr="000000"/>
      </a:dk1>
      <a:lt1>
        <a:sysClr val="window" lastClr="FFFFFF"/>
      </a:lt1>
      <a:dk2>
        <a:srgbClr val="1F497D"/>
      </a:dk2>
      <a:lt2>
        <a:srgbClr val="EEECE1"/>
      </a:lt2>
      <a:accent1>
        <a:srgbClr val="FAC926"/>
      </a:accent1>
      <a:accent2>
        <a:srgbClr val="EF9E1B"/>
      </a:accent2>
      <a:accent3>
        <a:srgbClr val="DE8D22"/>
      </a:accent3>
      <a:accent4>
        <a:srgbClr val="D87732"/>
      </a:accent4>
      <a:accent5>
        <a:srgbClr val="595959"/>
      </a:accent5>
      <a:accent6>
        <a:srgbClr val="404040"/>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12343</TotalTime>
  <Words>2412</Words>
  <Application>Microsoft Office PowerPoint</Application>
  <PresentationFormat>如螢幕大小 (16:9)</PresentationFormat>
  <Paragraphs>228</Paragraphs>
  <Slides>23</Slides>
  <Notes>12</Notes>
  <HiddenSlides>0</HiddenSlides>
  <MMClips>0</MMClips>
  <ScaleCrop>false</ScaleCrop>
  <HeadingPairs>
    <vt:vector size="6" baseType="variant">
      <vt:variant>
        <vt:lpstr>使用字型</vt:lpstr>
      </vt:variant>
      <vt:variant>
        <vt:i4>13</vt:i4>
      </vt:variant>
      <vt:variant>
        <vt:lpstr>佈景主題</vt:lpstr>
      </vt:variant>
      <vt:variant>
        <vt:i4>6</vt:i4>
      </vt:variant>
      <vt:variant>
        <vt:lpstr>投影片標題</vt:lpstr>
      </vt:variant>
      <vt:variant>
        <vt:i4>23</vt:i4>
      </vt:variant>
    </vt:vector>
  </HeadingPairs>
  <TitlesOfParts>
    <vt:vector size="42" baseType="lpstr">
      <vt:lpstr>Arial Unicode MS</vt:lpstr>
      <vt:lpstr>標楷體</vt:lpstr>
      <vt:lpstr>Calibri</vt:lpstr>
      <vt:lpstr>Malgun Gothic</vt:lpstr>
      <vt:lpstr>Karla</vt:lpstr>
      <vt:lpstr>新細明體</vt:lpstr>
      <vt:lpstr>Times New Roman</vt:lpstr>
      <vt:lpstr>Wingdings 2</vt:lpstr>
      <vt:lpstr>微軟正黑體</vt:lpstr>
      <vt:lpstr>Arial</vt:lpstr>
      <vt:lpstr>Wingdings</vt:lpstr>
      <vt:lpstr>DM Serif Display</vt:lpstr>
      <vt:lpstr>標楷體.戁...</vt:lpstr>
      <vt:lpstr>Minimalist Hepatitis Clinical Case by Slidesgo</vt:lpstr>
      <vt:lpstr>Contents Slide Master</vt:lpstr>
      <vt:lpstr>Section Break Slide Master</vt:lpstr>
      <vt:lpstr>1_Contents Slide Master</vt:lpstr>
      <vt:lpstr>2_Contents Slide Master</vt:lpstr>
      <vt:lpstr>3_Contents Slide Master</vt:lpstr>
      <vt:lpstr>PowerPoint 簡報</vt:lpstr>
      <vt:lpstr>簡報大綱</vt:lpstr>
      <vt:lpstr>壹、計畫簡介</vt:lpstr>
      <vt:lpstr>一、計畫簡介(1/4)</vt:lpstr>
      <vt:lpstr>PowerPoint 簡報</vt:lpstr>
      <vt:lpstr>PowerPoint 簡報</vt:lpstr>
      <vt:lpstr>PowerPoint 簡報</vt:lpstr>
      <vt:lpstr>貳、申請資格及 計畫期程說明</vt:lpstr>
      <vt:lpstr>PowerPoint 簡報</vt:lpstr>
      <vt:lpstr>PowerPoint 簡報</vt:lpstr>
      <vt:lpstr>PowerPoint 簡報</vt:lpstr>
      <vt:lpstr>PowerPoint 簡報</vt:lpstr>
      <vt:lpstr>PowerPoint 簡報</vt:lpstr>
      <vt:lpstr>PowerPoint 簡報</vt:lpstr>
      <vt:lpstr>參、審查機制</vt:lpstr>
      <vt:lpstr>PowerPoint 簡報</vt:lpstr>
      <vt:lpstr>PowerPoint 簡報</vt:lpstr>
      <vt:lpstr>肆、辦理要項提醒</vt:lpstr>
      <vt:lpstr>PowerPoint 簡報</vt:lpstr>
      <vt:lpstr>PowerPoint 簡報</vt:lpstr>
      <vt:lpstr>PowerPoint 簡報</vt:lpstr>
      <vt:lpstr>Q&amp;A</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y顏芊螢</dc:creator>
  <cp:lastModifiedBy>y顏芊螢</cp:lastModifiedBy>
  <cp:revision>77</cp:revision>
  <dcterms:modified xsi:type="dcterms:W3CDTF">2024-05-28T07:02:00Z</dcterms:modified>
</cp:coreProperties>
</file>